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Medium"/>
      <p:regular r:id="rId48"/>
      <p:bold r:id="rId49"/>
      <p:italic r:id="rId50"/>
      <p:boldItalic r:id="rId51"/>
    </p:embeddedFont>
    <p:embeddedFont>
      <p:font typeface="Caveat"/>
      <p:regular r:id="rId52"/>
      <p:bold r:id="rId53"/>
    </p:embeddedFont>
    <p:embeddedFont>
      <p:font typeface="Roboto"/>
      <p:regular r:id="rId54"/>
      <p:bold r:id="rId55"/>
      <p:italic r:id="rId56"/>
      <p:boldItalic r:id="rId57"/>
    </p:embeddedFont>
    <p:embeddedFont>
      <p:font typeface="Poppins"/>
      <p:regular r:id="rId58"/>
      <p:bold r:id="rId59"/>
      <p:italic r:id="rId60"/>
      <p:boldItalic r:id="rId61"/>
    </p:embeddedFont>
    <p:embeddedFont>
      <p:font typeface="Inter"/>
      <p:regular r:id="rId62"/>
      <p:bold r:id="rId63"/>
    </p:embeddedFont>
    <p:embeddedFont>
      <p:font typeface="Montserrat"/>
      <p:regular r:id="rId64"/>
      <p:bold r:id="rId65"/>
      <p:italic r:id="rId66"/>
      <p:boldItalic r:id="rId67"/>
    </p:embeddedFont>
    <p:embeddedFont>
      <p:font typeface="Caveat Medium"/>
      <p:regular r:id="rId68"/>
      <p:bold r:id="rId69"/>
    </p:embeddedFont>
    <p:embeddedFont>
      <p:font typeface="Inter Medium"/>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Medium-regular.fntdata"/><Relationship Id="rId47" Type="http://schemas.openxmlformats.org/officeDocument/2006/relationships/slide" Target="slides/slide42.xml"/><Relationship Id="rId49" Type="http://schemas.openxmlformats.org/officeDocument/2006/relationships/font" Target="fonts/Roboto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InterMedium-bold.fntdata"/><Relationship Id="rId70" Type="http://schemas.openxmlformats.org/officeDocument/2006/relationships/font" Target="fonts/Inter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nter-regular.fntdata"/><Relationship Id="rId61" Type="http://schemas.openxmlformats.org/officeDocument/2006/relationships/font" Target="fonts/Poppins-boldItalic.fntdata"/><Relationship Id="rId20" Type="http://schemas.openxmlformats.org/officeDocument/2006/relationships/slide" Target="slides/slide15.xml"/><Relationship Id="rId64" Type="http://schemas.openxmlformats.org/officeDocument/2006/relationships/font" Target="fonts/Montserrat-regular.fntdata"/><Relationship Id="rId63" Type="http://schemas.openxmlformats.org/officeDocument/2006/relationships/font" Target="fonts/Inter-bold.fntdata"/><Relationship Id="rId22" Type="http://schemas.openxmlformats.org/officeDocument/2006/relationships/slide" Target="slides/slide17.xml"/><Relationship Id="rId66" Type="http://schemas.openxmlformats.org/officeDocument/2006/relationships/font" Target="fonts/Montserrat-italic.fntdata"/><Relationship Id="rId21" Type="http://schemas.openxmlformats.org/officeDocument/2006/relationships/slide" Target="slides/slide16.xml"/><Relationship Id="rId65" Type="http://schemas.openxmlformats.org/officeDocument/2006/relationships/font" Target="fonts/Montserrat-bold.fntdata"/><Relationship Id="rId24" Type="http://schemas.openxmlformats.org/officeDocument/2006/relationships/slide" Target="slides/slide19.xml"/><Relationship Id="rId68" Type="http://schemas.openxmlformats.org/officeDocument/2006/relationships/font" Target="fonts/CaveatMedium-regular.fntdata"/><Relationship Id="rId23" Type="http://schemas.openxmlformats.org/officeDocument/2006/relationships/slide" Target="slides/slide18.xml"/><Relationship Id="rId67" Type="http://schemas.openxmlformats.org/officeDocument/2006/relationships/font" Target="fonts/Montserrat-boldItalic.fntdata"/><Relationship Id="rId60" Type="http://schemas.openxmlformats.org/officeDocument/2006/relationships/font" Target="fonts/Poppins-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aveatMedium-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boldItalic.fntdata"/><Relationship Id="rId50" Type="http://schemas.openxmlformats.org/officeDocument/2006/relationships/font" Target="fonts/RobotoMedium-italic.fntdata"/><Relationship Id="rId53" Type="http://schemas.openxmlformats.org/officeDocument/2006/relationships/font" Target="fonts/Caveat-bold.fntdata"/><Relationship Id="rId52" Type="http://schemas.openxmlformats.org/officeDocument/2006/relationships/font" Target="fonts/Caveat-regular.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Poppins-bold.fntdata"/><Relationship Id="rId14" Type="http://schemas.openxmlformats.org/officeDocument/2006/relationships/slide" Target="slides/slide9.xml"/><Relationship Id="rId58" Type="http://schemas.openxmlformats.org/officeDocument/2006/relationships/font" Target="fonts/Poppi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ewstack.io/conversations-im-sick-of-having-about-observability/" TargetMode="External"/><Relationship Id="rId3" Type="http://schemas.openxmlformats.org/officeDocument/2006/relationships/hyperlink" Target="https://lightrun.com/observability/observability-vs-monitoring/" TargetMode="External"/><Relationship Id="rId4" Type="http://schemas.openxmlformats.org/officeDocument/2006/relationships/hyperlink" Target="https://www.developernation.net/developer-reports/dn2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132ae31e03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132ae31e03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fac2fbf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fac2fbf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18181"/>
              </a:lnSpc>
              <a:spcBef>
                <a:spcPts val="3200"/>
              </a:spcBef>
              <a:spcAft>
                <a:spcPts val="0"/>
              </a:spcAft>
              <a:buNone/>
            </a:pPr>
            <a:r>
              <a:rPr lang="en-GB" sz="1300">
                <a:solidFill>
                  <a:schemeClr val="dk1"/>
                </a:solidFill>
                <a:latin typeface="Montserrat"/>
                <a:ea typeface="Montserrat"/>
                <a:cs typeface="Montserrat"/>
                <a:sym typeface="Montserrat"/>
              </a:rPr>
              <a:t>Prometheus collects and stores its metrics as time series data. It works on the </a:t>
            </a:r>
            <a:r>
              <a:rPr b="1" lang="en-GB" sz="1300">
                <a:solidFill>
                  <a:schemeClr val="dk1"/>
                </a:solidFill>
                <a:latin typeface="Montserrat"/>
                <a:ea typeface="Montserrat"/>
                <a:cs typeface="Montserrat"/>
                <a:sym typeface="Montserrat"/>
              </a:rPr>
              <a:t>Pull Model</a:t>
            </a:r>
            <a:r>
              <a:rPr lang="en-GB" sz="1300">
                <a:solidFill>
                  <a:schemeClr val="dk1"/>
                </a:solidFill>
                <a:latin typeface="Montserrat"/>
                <a:ea typeface="Montserrat"/>
                <a:cs typeface="Montserrat"/>
                <a:sym typeface="Montserrat"/>
              </a:rPr>
              <a:t>: Prometheus server pulls metric data from exporters. Agents do not push data to the Prometheus server. Exporter is one of the basic components of the Prometheus server that exposes the data about systems and applications, which is collected by the Prometheus server. A Prometheus server gathers the metrics from different exporters and makes them available. There are a lot of exporters available e.g. Node Exporter, Apache Exporter, JSON exporters etc.</a:t>
            </a:r>
            <a:endParaRPr sz="1300">
              <a:solidFill>
                <a:schemeClr val="dk1"/>
              </a:solidFill>
              <a:latin typeface="Montserrat"/>
              <a:ea typeface="Montserrat"/>
              <a:cs typeface="Montserrat"/>
              <a:sym typeface="Montserrat"/>
            </a:endParaRPr>
          </a:p>
          <a:p>
            <a:pPr indent="0" lvl="0" marL="0" rtl="0" algn="l">
              <a:lnSpc>
                <a:spcPct val="218181"/>
              </a:lnSpc>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chemeClr val="dk1"/>
              </a:solidFill>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fac2fbfd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fac2fbfd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Montserrat"/>
                <a:ea typeface="Montserrat"/>
                <a:cs typeface="Montserrat"/>
                <a:sym typeface="Montserrat"/>
              </a:rPr>
              <a:t>There two ways to install prometheus locally either user binaries or use predefined docker images</a:t>
            </a:r>
            <a:endParaRPr sz="1300">
              <a:latin typeface="Montserrat"/>
              <a:ea typeface="Montserrat"/>
              <a:cs typeface="Montserrat"/>
              <a:sym typeface="Montserra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4fac2fbfd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4fac2fbfd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fac2fbfd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fac2fbfd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Montserrat"/>
                <a:ea typeface="Montserrat"/>
                <a:cs typeface="Montserrat"/>
                <a:sym typeface="Montserrat"/>
              </a:rPr>
              <a:t>Scrape configs add support for accessing the host for pushgateway as </a:t>
            </a:r>
            <a:r>
              <a:rPr lang="en-GB" sz="1300">
                <a:latin typeface="Montserrat"/>
                <a:ea typeface="Montserrat"/>
                <a:cs typeface="Montserrat"/>
                <a:sym typeface="Montserrat"/>
              </a:rPr>
              <a:t>well that we will describe the installation separately</a:t>
            </a:r>
            <a:endParaRPr sz="1300">
              <a:latin typeface="Montserrat"/>
              <a:ea typeface="Montserrat"/>
              <a:cs typeface="Montserrat"/>
              <a:sym typeface="Montserra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fac2fbfd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fac2fbfd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4fac2fbfd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4fac2fbf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18181"/>
              </a:lnSpc>
              <a:spcBef>
                <a:spcPts val="3000"/>
              </a:spcBef>
              <a:spcAft>
                <a:spcPts val="0"/>
              </a:spcAft>
              <a:buNone/>
            </a:pPr>
            <a:r>
              <a:rPr lang="en-GB" sz="1300">
                <a:solidFill>
                  <a:schemeClr val="dk1"/>
                </a:solidFill>
                <a:latin typeface="Montserrat"/>
                <a:ea typeface="Montserrat"/>
                <a:cs typeface="Montserrat"/>
                <a:sym typeface="Montserrat"/>
              </a:rPr>
              <a:t>Prometheus works on a pull model. But there are instances where jobs are not running for long or there are batch jobs that run for shorter duration, in those cases Pushgateway can be used to expose their metrics to Prometheus server.</a:t>
            </a:r>
            <a:endParaRPr sz="1300">
              <a:solidFill>
                <a:schemeClr val="dk1"/>
              </a:solidFill>
              <a:latin typeface="Montserrat"/>
              <a:ea typeface="Montserrat"/>
              <a:cs typeface="Montserrat"/>
              <a:sym typeface="Montserrat"/>
            </a:endParaRPr>
          </a:p>
          <a:p>
            <a:pPr indent="0" lvl="0" marL="0" rtl="0" algn="l">
              <a:lnSpc>
                <a:spcPct val="218181"/>
              </a:lnSpc>
              <a:spcBef>
                <a:spcPts val="1300"/>
              </a:spcBef>
              <a:spcAft>
                <a:spcPts val="0"/>
              </a:spcAft>
              <a:buNone/>
            </a:pPr>
            <a:r>
              <a:rPr lang="en-GB" sz="1300">
                <a:solidFill>
                  <a:srgbClr val="242424"/>
                </a:solidFill>
                <a:latin typeface="Montserrat"/>
                <a:ea typeface="Montserrat"/>
                <a:cs typeface="Montserrat"/>
                <a:sym typeface="Montserrat"/>
              </a:rPr>
              <a:t>Pushgateway never forgets. Once a stat has been added to Pushgateway it is there until explicitly deleted through the API. This means that Prometheus will scrape that stat even if it is no longer required or relevant e.g. that login Lambda has been retired for a Kube micro service the lambda stats will still be on the pushgateway.</a:t>
            </a:r>
            <a:endParaRPr sz="1300">
              <a:solidFill>
                <a:srgbClr val="242424"/>
              </a:solidFill>
              <a:latin typeface="Montserrat"/>
              <a:ea typeface="Montserrat"/>
              <a:cs typeface="Montserrat"/>
              <a:sym typeface="Montserrat"/>
            </a:endParaRPr>
          </a:p>
          <a:p>
            <a:pPr indent="0" lvl="0" marL="0" rtl="0" algn="l">
              <a:lnSpc>
                <a:spcPct val="218181"/>
              </a:lnSpc>
              <a:spcBef>
                <a:spcPts val="3000"/>
              </a:spcBef>
              <a:spcAft>
                <a:spcPts val="0"/>
              </a:spcAft>
              <a:buNone/>
            </a:pPr>
            <a:r>
              <a:rPr lang="en-GB" sz="1300">
                <a:solidFill>
                  <a:srgbClr val="242424"/>
                </a:solidFill>
                <a:latin typeface="Montserrat"/>
                <a:ea typeface="Montserrat"/>
                <a:cs typeface="Montserrat"/>
                <a:sym typeface="Montserrat"/>
              </a:rPr>
              <a:t>If the service sending to Pushgateway is down the stats on Pushgateway will still be scraped. With a normal Prometheus metrics page if the service is down often the metrics page will also be down which means that Prometheus won’t gather any stats and can also report that the service is unreachable. Using Pushgateway, Prometheus will carry on scrapping the stats without any knowledge that they are totally wrong leading to misleading and incorrect data.</a:t>
            </a:r>
            <a:endParaRPr sz="1300">
              <a:solidFill>
                <a:srgbClr val="242424"/>
              </a:solidFill>
              <a:latin typeface="Montserrat"/>
              <a:ea typeface="Montserrat"/>
              <a:cs typeface="Montserrat"/>
              <a:sym typeface="Montserrat"/>
            </a:endParaRPr>
          </a:p>
          <a:p>
            <a:pPr indent="0" lvl="0" marL="0" rtl="0" algn="l">
              <a:lnSpc>
                <a:spcPct val="218181"/>
              </a:lnSpc>
              <a:spcBef>
                <a:spcPts val="3000"/>
              </a:spcBef>
              <a:spcAft>
                <a:spcPts val="0"/>
              </a:spcAft>
              <a:buNone/>
            </a:pPr>
            <a:r>
              <a:rPr lang="en-GB" sz="1300">
                <a:solidFill>
                  <a:srgbClr val="242424"/>
                </a:solidFill>
                <a:latin typeface="Montserrat"/>
                <a:ea typeface="Montserrat"/>
                <a:cs typeface="Montserrat"/>
                <a:sym typeface="Montserrat"/>
              </a:rPr>
              <a:t>A Pushgateway server can only be setup once in the Prometheus configuration so all jobs sent to that Pushgateway will be scraped with the same intervals and settings.</a:t>
            </a:r>
            <a:br>
              <a:rPr lang="en-GB" sz="1300">
                <a:solidFill>
                  <a:srgbClr val="242424"/>
                </a:solidFill>
                <a:latin typeface="Montserrat"/>
                <a:ea typeface="Montserrat"/>
                <a:cs typeface="Montserrat"/>
                <a:sym typeface="Montserrat"/>
              </a:rPr>
            </a:br>
            <a:r>
              <a:rPr lang="en-GB" sz="1300">
                <a:solidFill>
                  <a:srgbClr val="242424"/>
                </a:solidFill>
                <a:latin typeface="Montserrat"/>
                <a:ea typeface="Montserrat"/>
                <a:cs typeface="Montserrat"/>
                <a:sym typeface="Montserrat"/>
              </a:rPr>
              <a:t>To get round this you could setup multiple Pushgateways depending on the require scrape config.</a:t>
            </a:r>
            <a:endParaRPr sz="1300">
              <a:solidFill>
                <a:srgbClr val="242424"/>
              </a:solidFill>
              <a:latin typeface="Montserrat"/>
              <a:ea typeface="Montserrat"/>
              <a:cs typeface="Montserrat"/>
              <a:sym typeface="Montserrat"/>
            </a:endParaRPr>
          </a:p>
          <a:p>
            <a:pPr indent="0" lvl="0" marL="0" rtl="0" algn="l">
              <a:lnSpc>
                <a:spcPct val="218181"/>
              </a:lnSpc>
              <a:spcBef>
                <a:spcPts val="3000"/>
              </a:spcBef>
              <a:spcAft>
                <a:spcPts val="0"/>
              </a:spcAft>
              <a:buNone/>
            </a:pPr>
            <a:r>
              <a:rPr lang="en-GB" sz="1300">
                <a:solidFill>
                  <a:srgbClr val="242424"/>
                </a:solidFill>
                <a:latin typeface="Montserrat"/>
                <a:ea typeface="Montserrat"/>
                <a:cs typeface="Montserrat"/>
                <a:sym typeface="Montserrat"/>
              </a:rPr>
              <a:t>The timestamp used by the Prometheus ingestion will be the timestamp when Prometheus scrapes rather than the time the metric was pushed to the Gateway. This seems odd at first, but if it used the timestamp of the push then Prometheus would be scraping the same metric with the same timestamp over and over until it was updated which would be inconsistent with how Prometheus scrapes exporters.</a:t>
            </a:r>
            <a:endParaRPr sz="1300">
              <a:solidFill>
                <a:srgbClr val="24242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218181"/>
              </a:lnSpc>
              <a:spcBef>
                <a:spcPts val="300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fac2fbfd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4fac2fbfd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18181"/>
              </a:lnSpc>
              <a:spcBef>
                <a:spcPts val="3000"/>
              </a:spcBef>
              <a:spcAft>
                <a:spcPts val="0"/>
              </a:spcAft>
              <a:buNone/>
            </a:pPr>
            <a:r>
              <a:rPr lang="en-GB" sz="1300">
                <a:solidFill>
                  <a:srgbClr val="242424"/>
                </a:solidFill>
                <a:latin typeface="Montserrat"/>
                <a:ea typeface="Montserrat"/>
                <a:cs typeface="Montserrat"/>
                <a:sym typeface="Montserrat"/>
              </a:rPr>
              <a:t>The Pushgateway is a really handy service to complete your Prometheus monitoring where you don’t want to or can’t run an exporter for a service. It is easy to use and built into the Prometheus clients. So long as you are aware of the gotchas and guard around them then it can really fill the gaps in your coverage.</a:t>
            </a:r>
            <a:endParaRPr sz="1300">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fac2fbf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fac2fbf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chemeClr val="dk1"/>
              </a:solidFill>
              <a:latin typeface="Montserrat"/>
              <a:ea typeface="Montserrat"/>
              <a:cs typeface="Montserrat"/>
              <a:sym typeface="Montserra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4fac2fbfd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4fac2fbfd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chemeClr val="dk1"/>
              </a:solidFill>
              <a:latin typeface="Montserrat"/>
              <a:ea typeface="Montserrat"/>
              <a:cs typeface="Montserrat"/>
              <a:sym typeface="Montserra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fac2fbfd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fac2fbfd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chemeClr val="dk1"/>
              </a:solidFill>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32ae31e03_4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32ae31e03_4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4fac2fbfd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4fac2fbfd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chemeClr val="dk1"/>
              </a:solidFill>
              <a:latin typeface="Montserrat"/>
              <a:ea typeface="Montserrat"/>
              <a:cs typeface="Montserrat"/>
              <a:sym typeface="Montserra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4fac2fbfd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4fac2fbfd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chemeClr val="dk1"/>
              </a:solidFill>
              <a:latin typeface="Montserrat"/>
              <a:ea typeface="Montserrat"/>
              <a:cs typeface="Montserrat"/>
              <a:sym typeface="Montserra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91025c063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91025c063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4e116075d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4e116075d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4fac2fbfd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4fac2fbfd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4fac2fbfd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4fac2fbfd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Prometheus Alert Manager used to alert to slack any potential downtime of the Selenium Grid</a:t>
            </a:r>
            <a:endParaRPr/>
          </a:p>
          <a:p>
            <a:pPr indent="0" lvl="0" marL="0" rtl="0" algn="l">
              <a:spcBef>
                <a:spcPts val="0"/>
              </a:spcBef>
              <a:spcAft>
                <a:spcPts val="0"/>
              </a:spcAft>
              <a:buNone/>
            </a:pPr>
            <a:r>
              <a:rPr lang="en-GB"/>
              <a:t>Most of the metrics that can be exported to Prometheus can be shown in the next slide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fac2fbfd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4fac2fbfd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4fac2fbfdb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4fac2fbfdb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1025c063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1025c063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91025c06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91025c06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32ae31e03_4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132ae31e03_4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4df46d2b5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4df46d2b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4fac2fbfdb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4fac2fbfdb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4fac2fbfdb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4fac2fbfdb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fac2fbfdb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4fac2fbfdb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4fac2fbfdb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4fac2fbfdb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91025c063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91025c063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chemeClr val="dk1"/>
              </a:solidFill>
              <a:latin typeface="Montserrat"/>
              <a:ea typeface="Montserrat"/>
              <a:cs typeface="Montserrat"/>
              <a:sym typeface="Montserra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4fac2fbfdb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4fac2fbfdb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4fac2fbfd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4fac2fbfd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4fe22a734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4fe22a734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100"/>
              </a:spcBef>
              <a:spcAft>
                <a:spcPts val="0"/>
              </a:spcAft>
              <a:buClr>
                <a:schemeClr val="dk1"/>
              </a:buClr>
              <a:buSzPts val="1100"/>
              <a:buFont typeface="Arial"/>
              <a:buNone/>
            </a:pPr>
            <a:r>
              <a:rPr lang="en-GB" sz="1200">
                <a:solidFill>
                  <a:schemeClr val="dk1"/>
                </a:solidFill>
                <a:latin typeface="Montserrat"/>
                <a:ea typeface="Montserrat"/>
                <a:cs typeface="Montserrat"/>
                <a:sym typeface="Montserrat"/>
              </a:rPr>
              <a:t>Gauges are typically used for measured values like temperatures or current memory usage, but also "counts" that can go up and down, like the number of concurrent requests.</a:t>
            </a:r>
            <a:endParaRPr sz="1200">
              <a:solidFill>
                <a:schemeClr val="dk1"/>
              </a:solidFill>
              <a:latin typeface="Montserrat"/>
              <a:ea typeface="Montserrat"/>
              <a:cs typeface="Montserrat"/>
              <a:sym typeface="Montserrat"/>
            </a:endParaRPr>
          </a:p>
          <a:p>
            <a:pPr indent="0" lvl="0" marL="0" rtl="0" algn="l">
              <a:spcBef>
                <a:spcPts val="11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4fac2fbfdb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4fac2fbfdb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e116075d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e116075d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91025c063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91025c063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e415c079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e415c079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132ae31e03_4_2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132ae31e03_4_2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6dcbe35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6dcbe3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Observability is the process of making a system’s internal state more transparent. </a:t>
            </a:r>
            <a:endParaRPr sz="12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200">
                <a:solidFill>
                  <a:schemeClr val="dk1"/>
                </a:solidFill>
                <a:latin typeface="Montserrat"/>
                <a:ea typeface="Montserrat"/>
                <a:cs typeface="Montserrat"/>
                <a:sym typeface="Montserrat"/>
              </a:rPr>
              <a:t>The key difference between monitoring and observability is that monitoring focuses on collecting data, </a:t>
            </a:r>
            <a:endParaRPr sz="1200">
              <a:solidFill>
                <a:schemeClr val="dk1"/>
              </a:solidFill>
              <a:latin typeface="Montserrat"/>
              <a:ea typeface="Montserrat"/>
              <a:cs typeface="Montserrat"/>
              <a:sym typeface="Montserrat"/>
            </a:endParaRPr>
          </a:p>
          <a:p>
            <a:pPr indent="0" lvl="0" marL="0" rtl="0" algn="l">
              <a:lnSpc>
                <a:spcPct val="150000"/>
              </a:lnSpc>
              <a:spcBef>
                <a:spcPts val="1200"/>
              </a:spcBef>
              <a:spcAft>
                <a:spcPts val="0"/>
              </a:spcAft>
              <a:buNone/>
            </a:pPr>
            <a:r>
              <a:rPr lang="en-GB" sz="1200">
                <a:solidFill>
                  <a:schemeClr val="dk1"/>
                </a:solidFill>
                <a:latin typeface="Montserrat"/>
                <a:ea typeface="Montserrat"/>
                <a:cs typeface="Montserrat"/>
                <a:sym typeface="Montserrat"/>
              </a:rPr>
              <a:t>while observability focuses on understanding and interpreting that data in order to gain a deeper understanding of the system’s behavior and performance. </a:t>
            </a:r>
            <a:endParaRPr sz="1200">
              <a:solidFill>
                <a:schemeClr val="dk1"/>
              </a:solidFill>
              <a:latin typeface="Montserrat"/>
              <a:ea typeface="Montserrat"/>
              <a:cs typeface="Montserrat"/>
              <a:sym typeface="Montserrat"/>
            </a:endParaRPr>
          </a:p>
          <a:p>
            <a:pPr indent="0" lvl="0" marL="0" rtl="0" algn="l">
              <a:lnSpc>
                <a:spcPct val="150000"/>
              </a:lnSpc>
              <a:spcBef>
                <a:spcPts val="1200"/>
              </a:spcBef>
              <a:spcAft>
                <a:spcPts val="0"/>
              </a:spcAft>
              <a:buNone/>
            </a:pPr>
            <a:r>
              <a:rPr lang="en-GB" sz="1200">
                <a:solidFill>
                  <a:schemeClr val="dk1"/>
                </a:solidFill>
                <a:latin typeface="Montserrat"/>
                <a:ea typeface="Montserrat"/>
                <a:cs typeface="Montserrat"/>
                <a:sym typeface="Montserrat"/>
              </a:rPr>
              <a:t>Observability is therefore a more proactive and holistic approach to managing complex systems, </a:t>
            </a:r>
            <a:endParaRPr sz="1200">
              <a:solidFill>
                <a:schemeClr val="dk1"/>
              </a:solidFill>
              <a:latin typeface="Montserrat"/>
              <a:ea typeface="Montserrat"/>
              <a:cs typeface="Montserrat"/>
              <a:sym typeface="Montserrat"/>
            </a:endParaRPr>
          </a:p>
          <a:p>
            <a:pPr indent="0" lvl="0" marL="0" rtl="0" algn="l">
              <a:lnSpc>
                <a:spcPct val="150000"/>
              </a:lnSpc>
              <a:spcBef>
                <a:spcPts val="1200"/>
              </a:spcBef>
              <a:spcAft>
                <a:spcPts val="0"/>
              </a:spcAft>
              <a:buNone/>
            </a:pPr>
            <a:r>
              <a:rPr lang="en-GB" sz="1200">
                <a:solidFill>
                  <a:schemeClr val="dk1"/>
                </a:solidFill>
                <a:latin typeface="Montserrat"/>
                <a:ea typeface="Montserrat"/>
                <a:cs typeface="Montserrat"/>
                <a:sym typeface="Montserrat"/>
              </a:rPr>
              <a:t>as it enables teams to identify and address issues before they become serious problems.</a:t>
            </a:r>
            <a:endParaRPr sz="1200">
              <a:solidFill>
                <a:schemeClr val="dk1"/>
              </a:solidFill>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t/>
            </a:r>
            <a:endParaRPr sz="1200">
              <a:solidFill>
                <a:srgbClr val="242424"/>
              </a:solidFill>
              <a:latin typeface="Montserrat"/>
              <a:ea typeface="Montserrat"/>
              <a:cs typeface="Montserrat"/>
              <a:sym typeface="Montserrat"/>
            </a:endParaRPr>
          </a:p>
          <a:p>
            <a:pPr indent="0" lvl="0" marL="457200" rtl="0" algn="l">
              <a:spcBef>
                <a:spcPts val="0"/>
              </a:spcBef>
              <a:spcAft>
                <a:spcPts val="0"/>
              </a:spcAft>
              <a:buNone/>
            </a:pPr>
            <a:r>
              <a:t/>
            </a:r>
            <a:endParaRPr sz="1300">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df46d2b5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df46d2b5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e116075d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e116075d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dk1"/>
                </a:solidFill>
                <a:latin typeface="Montserrat"/>
                <a:ea typeface="Montserrat"/>
                <a:cs typeface="Montserrat"/>
                <a:sym typeface="Montserrat"/>
              </a:rPr>
              <a:t>If we take out the 11 letters between the O and the Y of observability, we get O11y. It is similar to Kubernetes and K8s.</a:t>
            </a:r>
            <a:endParaRPr sz="11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50">
              <a:solidFill>
                <a:schemeClr val="dk1"/>
              </a:solidFill>
              <a:latin typeface="Montserrat"/>
              <a:ea typeface="Montserrat"/>
              <a:cs typeface="Montserrat"/>
              <a:sym typeface="Montserrat"/>
            </a:endParaRPr>
          </a:p>
          <a:p>
            <a:pPr indent="0" lvl="0" marL="0" rtl="0" algn="l">
              <a:lnSpc>
                <a:spcPct val="115000"/>
              </a:lnSpc>
              <a:spcBef>
                <a:spcPts val="2300"/>
              </a:spcBef>
              <a:spcAft>
                <a:spcPts val="0"/>
              </a:spcAft>
              <a:buNone/>
            </a:pPr>
            <a:r>
              <a:rPr b="1" lang="en-GB" sz="1150">
                <a:solidFill>
                  <a:schemeClr val="dk1"/>
                </a:solidFill>
                <a:latin typeface="Montserrat"/>
                <a:ea typeface="Montserrat"/>
                <a:cs typeface="Montserrat"/>
                <a:sym typeface="Montserrat"/>
              </a:rPr>
              <a:t>Metrics</a:t>
            </a:r>
            <a:r>
              <a:rPr lang="en-GB" sz="1150">
                <a:solidFill>
                  <a:schemeClr val="dk1"/>
                </a:solidFill>
                <a:latin typeface="Montserrat"/>
                <a:ea typeface="Montserrat"/>
                <a:cs typeface="Montserrat"/>
                <a:sym typeface="Montserrat"/>
              </a:rPr>
              <a:t> will tell you about performances and checks. It represents most of the monitoring parts</a:t>
            </a:r>
            <a:endParaRPr sz="1150">
              <a:solidFill>
                <a:schemeClr val="dk1"/>
              </a:solidFill>
              <a:latin typeface="Montserrat"/>
              <a:ea typeface="Montserrat"/>
              <a:cs typeface="Montserrat"/>
              <a:sym typeface="Montserrat"/>
            </a:endParaRPr>
          </a:p>
          <a:p>
            <a:pPr indent="0" lvl="0" marL="0" rtl="0" algn="l">
              <a:lnSpc>
                <a:spcPct val="115000"/>
              </a:lnSpc>
              <a:spcBef>
                <a:spcPts val="2300"/>
              </a:spcBef>
              <a:spcAft>
                <a:spcPts val="0"/>
              </a:spcAft>
              <a:buNone/>
            </a:pPr>
            <a:r>
              <a:rPr b="1" lang="en-GB" sz="1150">
                <a:solidFill>
                  <a:schemeClr val="dk1"/>
                </a:solidFill>
                <a:latin typeface="Montserrat"/>
                <a:ea typeface="Montserrat"/>
                <a:cs typeface="Montserrat"/>
                <a:sym typeface="Montserrat"/>
              </a:rPr>
              <a:t>Logs</a:t>
            </a:r>
            <a:r>
              <a:rPr lang="en-GB" sz="1150">
                <a:solidFill>
                  <a:schemeClr val="dk1"/>
                </a:solidFill>
                <a:latin typeface="Montserrat"/>
                <a:ea typeface="Montserrat"/>
                <a:cs typeface="Montserrat"/>
                <a:sym typeface="Montserrat"/>
              </a:rPr>
              <a:t> are per-application events that show you error messages and carry the voice of your applications</a:t>
            </a:r>
            <a:endParaRPr sz="1150">
              <a:solidFill>
                <a:schemeClr val="dk1"/>
              </a:solidFill>
              <a:latin typeface="Montserrat"/>
              <a:ea typeface="Montserrat"/>
              <a:cs typeface="Montserrat"/>
              <a:sym typeface="Montserrat"/>
            </a:endParaRPr>
          </a:p>
          <a:p>
            <a:pPr indent="0" lvl="0" marL="0" rtl="0" algn="l">
              <a:lnSpc>
                <a:spcPct val="115000"/>
              </a:lnSpc>
              <a:spcBef>
                <a:spcPts val="2300"/>
              </a:spcBef>
              <a:spcAft>
                <a:spcPts val="0"/>
              </a:spcAft>
              <a:buNone/>
            </a:pPr>
            <a:r>
              <a:rPr b="1" lang="en-GB" sz="1150">
                <a:solidFill>
                  <a:schemeClr val="dk1"/>
                </a:solidFill>
                <a:latin typeface="Montserrat"/>
                <a:ea typeface="Montserrat"/>
                <a:cs typeface="Montserrat"/>
                <a:sym typeface="Montserrat"/>
              </a:rPr>
              <a:t>Traces</a:t>
            </a:r>
            <a:r>
              <a:rPr lang="en-GB" sz="1150">
                <a:solidFill>
                  <a:schemeClr val="dk1"/>
                </a:solidFill>
                <a:latin typeface="Montserrat"/>
                <a:ea typeface="Montserrat"/>
                <a:cs typeface="Montserrat"/>
                <a:sym typeface="Montserrat"/>
              </a:rPr>
              <a:t> are small pieces of transactions that you can group around unique business transactions. A trace is placed into multiple microservices and can be split into various pieces in the same microservice.</a:t>
            </a:r>
            <a:endParaRPr sz="1150">
              <a:solidFill>
                <a:schemeClr val="dk1"/>
              </a:solidFill>
              <a:latin typeface="Montserrat"/>
              <a:ea typeface="Montserrat"/>
              <a:cs typeface="Montserrat"/>
              <a:sym typeface="Montserrat"/>
            </a:endParaRPr>
          </a:p>
          <a:p>
            <a:pPr indent="0" lvl="0" marL="0" rtl="0" algn="l">
              <a:spcBef>
                <a:spcPts val="2300"/>
              </a:spcBef>
              <a:spcAft>
                <a:spcPts val="0"/>
              </a:spcAft>
              <a:buNone/>
            </a:pPr>
            <a:r>
              <a:t/>
            </a:r>
            <a:endParaRPr sz="1150">
              <a:solidFill>
                <a:schemeClr val="dk1"/>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32ceec9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932ceec9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Montserrat"/>
              <a:buAutoNum type="arabicPeriod"/>
            </a:pPr>
            <a:r>
              <a:rPr lang="en-GB" sz="1300">
                <a:solidFill>
                  <a:schemeClr val="dk1"/>
                </a:solidFill>
                <a:latin typeface="Montserrat"/>
                <a:ea typeface="Montserrat"/>
                <a:cs typeface="Montserrat"/>
                <a:sym typeface="Montserrat"/>
              </a:rPr>
              <a:t>With DevOps becoming a major part of engineering culture, developers are expected to own reliability. There is, however, a major gap in the availability of information from the running systems, as </a:t>
            </a:r>
            <a:r>
              <a:rPr lang="en-GB" sz="13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observability tools</a:t>
            </a:r>
            <a:r>
              <a:rPr lang="en-GB" sz="1300">
                <a:solidFill>
                  <a:schemeClr val="dk1"/>
                </a:solidFill>
                <a:latin typeface="Montserrat"/>
                <a:ea typeface="Montserrat"/>
                <a:cs typeface="Montserrat"/>
                <a:sym typeface="Montserrat"/>
              </a:rPr>
              <a:t> nowadays mostly focus on observing static data generated from logs and metrics instrumented by developers during development. In practice, many of the application problems that arise in a production setting are not trivial and require diving through endless dashboards to connect the dots. </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AutoNum type="arabicPeriod"/>
            </a:pPr>
            <a:r>
              <a:rPr lang="en-GB" sz="1300">
                <a:solidFill>
                  <a:schemeClr val="dk1"/>
                </a:solidFill>
                <a:latin typeface="Montserrat"/>
                <a:ea typeface="Montserrat"/>
                <a:cs typeface="Montserrat"/>
                <a:sym typeface="Montserrat"/>
              </a:rPr>
              <a:t>With applications going fully cloud native and production environments becoming increasingly more distributed and complex, the gap between dev and prod widens significantly. This means that predicting issues ahead of time is exponentially more difficult than it was in the good ol’ days, and that reproducing these issues locally is significantly harder due to the number of pieces involved. </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AutoNum type="arabicPeriod"/>
            </a:pPr>
            <a:r>
              <a:rPr lang="en-GB" sz="1300">
                <a:solidFill>
                  <a:schemeClr val="dk1"/>
                </a:solidFill>
                <a:latin typeface="Montserrat"/>
                <a:ea typeface="Montserrat"/>
                <a:cs typeface="Montserrat"/>
                <a:sym typeface="Montserrat"/>
              </a:rPr>
              <a:t>Existing </a:t>
            </a:r>
            <a:r>
              <a:rPr lang="en-GB" sz="13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o11y</a:t>
            </a:r>
            <a:r>
              <a:rPr lang="en-GB" sz="1300">
                <a:solidFill>
                  <a:schemeClr val="dk1"/>
                </a:solidFill>
                <a:latin typeface="Montserrat"/>
                <a:ea typeface="Montserrat"/>
                <a:cs typeface="Montserrat"/>
                <a:sym typeface="Montserrat"/>
              </a:rPr>
              <a:t> tools focus mainly on operators, not developers, and with only a fraction of the </a:t>
            </a:r>
            <a:r>
              <a:rPr lang="en-GB" sz="13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approximately 27 million developers in the world today</a:t>
            </a:r>
            <a:r>
              <a:rPr lang="en-GB" sz="1300">
                <a:solidFill>
                  <a:schemeClr val="dk1"/>
                </a:solidFill>
                <a:latin typeface="Montserrat"/>
                <a:ea typeface="Montserrat"/>
                <a:cs typeface="Montserrat"/>
                <a:sym typeface="Montserrat"/>
              </a:rPr>
              <a:t> practicing observability on a day-to-day basis, that’s becoming a real issue. For a seasoned operator, looking at the configuration of a load balancer or inspecting spikes in CPU usage is second nature — the patterns “pop up” from the screen in the same way that a badly-designed if statement or a poorly-written data structure might alert a veteran developer. Dashboards and YAML files that might indicate what is wrong with a specific deployment are often foreign to developers, leaving them in the dark when attempting to solve a production incident that involves their own code. There’s a large chasm between what they know and what they understand about it in its current, deployed state.</a:t>
            </a:r>
            <a:endParaRPr sz="1300">
              <a:solidFill>
                <a:schemeClr val="dk1"/>
              </a:solidFill>
              <a:latin typeface="Montserrat"/>
              <a:ea typeface="Montserrat"/>
              <a:cs typeface="Montserrat"/>
              <a:sym typeface="Montserrat"/>
            </a:endParaRPr>
          </a:p>
          <a:p>
            <a:pPr indent="0" lvl="0" marL="457200" rtl="0" algn="l">
              <a:spcBef>
                <a:spcPts val="3100"/>
              </a:spcBef>
              <a:spcAft>
                <a:spcPts val="0"/>
              </a:spcAft>
              <a:buNone/>
            </a:pPr>
            <a:r>
              <a:t/>
            </a:r>
            <a:endParaRPr sz="1300">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fac2fbfd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fac2fbfd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 SLIDE NAVY">
    <p:bg>
      <p:bgPr>
        <a:solidFill>
          <a:schemeClr val="dk1"/>
        </a:solidFill>
      </p:bgPr>
    </p:bg>
    <p:spTree>
      <p:nvGrpSpPr>
        <p:cNvPr id="7" name="Shape 7"/>
        <p:cNvGrpSpPr/>
        <p:nvPr/>
      </p:nvGrpSpPr>
      <p:grpSpPr>
        <a:xfrm>
          <a:off x="0" y="0"/>
          <a:ext cx="0" cy="0"/>
          <a:chOff x="0" y="0"/>
          <a:chExt cx="0" cy="0"/>
        </a:xfrm>
      </p:grpSpPr>
      <p:sp>
        <p:nvSpPr>
          <p:cNvPr id="8" name="Google Shape;8;p2"/>
          <p:cNvSpPr/>
          <p:nvPr/>
        </p:nvSpPr>
        <p:spPr>
          <a:xfrm>
            <a:off x="-4813" y="4088027"/>
            <a:ext cx="2252400" cy="1064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pic>
        <p:nvPicPr>
          <p:cNvPr id="9" name="Google Shape;9;p2"/>
          <p:cNvPicPr preferRelativeResize="0"/>
          <p:nvPr/>
        </p:nvPicPr>
        <p:blipFill rotWithShape="1">
          <a:blip r:embed="rId2">
            <a:alphaModFix/>
          </a:blip>
          <a:srcRect b="0" l="0" r="0" t="0"/>
          <a:stretch/>
        </p:blipFill>
        <p:spPr>
          <a:xfrm>
            <a:off x="741364" y="4444266"/>
            <a:ext cx="934436" cy="291307"/>
          </a:xfrm>
          <a:prstGeom prst="rect">
            <a:avLst/>
          </a:prstGeom>
          <a:noFill/>
          <a:ln>
            <a:noFill/>
          </a:ln>
        </p:spPr>
      </p:pic>
      <p:pic>
        <p:nvPicPr>
          <p:cNvPr id="10" name="Google Shape;10;p2"/>
          <p:cNvPicPr preferRelativeResize="0"/>
          <p:nvPr/>
        </p:nvPicPr>
        <p:blipFill rotWithShape="1">
          <a:blip r:embed="rId2">
            <a:alphaModFix/>
          </a:blip>
          <a:srcRect b="0" l="0" r="0" t="0"/>
          <a:stretch/>
        </p:blipFill>
        <p:spPr>
          <a:xfrm>
            <a:off x="741364" y="4444266"/>
            <a:ext cx="934436" cy="291307"/>
          </a:xfrm>
          <a:prstGeom prst="rect">
            <a:avLst/>
          </a:prstGeom>
          <a:noFill/>
          <a:ln>
            <a:noFill/>
          </a:ln>
        </p:spPr>
      </p:pic>
      <p:sp>
        <p:nvSpPr>
          <p:cNvPr id="11" name="Google Shape;11;p2"/>
          <p:cNvSpPr/>
          <p:nvPr/>
        </p:nvSpPr>
        <p:spPr>
          <a:xfrm>
            <a:off x="485775" y="4314525"/>
            <a:ext cx="2114700" cy="5241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2" name="Google Shape;12;p2"/>
          <p:cNvSpPr txBox="1"/>
          <p:nvPr>
            <p:ph type="title"/>
          </p:nvPr>
        </p:nvSpPr>
        <p:spPr>
          <a:xfrm>
            <a:off x="609604" y="1272136"/>
            <a:ext cx="5743500" cy="1770000"/>
          </a:xfrm>
          <a:prstGeom prst="rect">
            <a:avLst/>
          </a:prstGeom>
          <a:noFill/>
          <a:ln>
            <a:noFill/>
          </a:ln>
        </p:spPr>
        <p:txBody>
          <a:bodyPr anchorCtr="0" anchor="t" bIns="91425" lIns="91425" spcFirstLastPara="1" rIns="91425" wrap="square" tIns="91425">
            <a:noAutofit/>
          </a:bodyPr>
          <a:lstStyle>
            <a:lvl1pPr indent="-254000" lvl="0" marL="0" marR="0" rtl="0" algn="l">
              <a:lnSpc>
                <a:spcPct val="90000"/>
              </a:lnSpc>
              <a:spcBef>
                <a:spcPts val="0"/>
              </a:spcBef>
              <a:spcAft>
                <a:spcPts val="0"/>
              </a:spcAft>
              <a:buSzPts val="4000"/>
              <a:buNone/>
              <a:defRPr b="1" sz="4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MAGENTA">
  <p:cSld name="TITLE SLIDE MAG_1_1_1_1_1_1_1_1">
    <p:bg>
      <p:bgPr>
        <a:solidFill>
          <a:schemeClr val="accent2"/>
        </a:solidFill>
      </p:bgPr>
    </p:bg>
    <p:spTree>
      <p:nvGrpSpPr>
        <p:cNvPr id="31" name="Shape 31"/>
        <p:cNvGrpSpPr/>
        <p:nvPr/>
      </p:nvGrpSpPr>
      <p:grpSpPr>
        <a:xfrm>
          <a:off x="0" y="0"/>
          <a:ext cx="0" cy="0"/>
          <a:chOff x="0" y="0"/>
          <a:chExt cx="0" cy="0"/>
        </a:xfrm>
      </p:grpSpPr>
      <p:sp>
        <p:nvSpPr>
          <p:cNvPr id="32" name="Google Shape;32;p11"/>
          <p:cNvSpPr txBox="1"/>
          <p:nvPr>
            <p:ph type="title"/>
          </p:nvPr>
        </p:nvSpPr>
        <p:spPr>
          <a:xfrm>
            <a:off x="611994" y="1255456"/>
            <a:ext cx="52722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 name="Google Shape;33;p11"/>
          <p:cNvSpPr/>
          <p:nvPr/>
        </p:nvSpPr>
        <p:spPr>
          <a:xfrm>
            <a:off x="720000" y="863500"/>
            <a:ext cx="622662" cy="432977"/>
          </a:xfrm>
          <a:custGeom>
            <a:rect b="b" l="l" r="r" t="t"/>
            <a:pathLst>
              <a:path extrusionOk="0" h="639080" w="919058">
                <a:moveTo>
                  <a:pt x="665455" y="0"/>
                </a:moveTo>
                <a:lnTo>
                  <a:pt x="919058" y="0"/>
                </a:lnTo>
                <a:lnTo>
                  <a:pt x="673570" y="257660"/>
                </a:lnTo>
                <a:cubicBezTo>
                  <a:pt x="781098" y="259689"/>
                  <a:pt x="848049" y="332727"/>
                  <a:pt x="848049" y="452428"/>
                </a:cubicBezTo>
                <a:cubicBezTo>
                  <a:pt x="848049" y="572128"/>
                  <a:pt x="777040" y="639080"/>
                  <a:pt x="653282" y="639080"/>
                </a:cubicBezTo>
                <a:cubicBezTo>
                  <a:pt x="525466" y="639080"/>
                  <a:pt x="454457" y="572128"/>
                  <a:pt x="454457" y="452428"/>
                </a:cubicBezTo>
                <a:cubicBezTo>
                  <a:pt x="454457" y="415909"/>
                  <a:pt x="458515" y="369246"/>
                  <a:pt x="507207" y="282006"/>
                </a:cubicBezTo>
                <a:close/>
                <a:moveTo>
                  <a:pt x="210997" y="0"/>
                </a:moveTo>
                <a:lnTo>
                  <a:pt x="464600" y="0"/>
                </a:lnTo>
                <a:lnTo>
                  <a:pt x="219113" y="257660"/>
                </a:lnTo>
                <a:cubicBezTo>
                  <a:pt x="326640" y="259689"/>
                  <a:pt x="393591" y="332727"/>
                  <a:pt x="393591" y="452428"/>
                </a:cubicBezTo>
                <a:cubicBezTo>
                  <a:pt x="393591" y="572128"/>
                  <a:pt x="322583" y="639080"/>
                  <a:pt x="198824" y="639080"/>
                </a:cubicBezTo>
                <a:cubicBezTo>
                  <a:pt x="71009" y="639080"/>
                  <a:pt x="0" y="572128"/>
                  <a:pt x="0" y="452428"/>
                </a:cubicBezTo>
                <a:cubicBezTo>
                  <a:pt x="0" y="415909"/>
                  <a:pt x="4057" y="369246"/>
                  <a:pt x="52749" y="28200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19152F"/>
              </a:buClr>
              <a:buSzPts val="2667"/>
              <a:buFont typeface="Arial"/>
              <a:buNone/>
            </a:pPr>
            <a:r>
              <a:t/>
            </a:r>
            <a:endParaRPr sz="2667">
              <a:solidFill>
                <a:srgbClr val="19152F"/>
              </a:solidFill>
              <a:latin typeface="Poppins"/>
              <a:ea typeface="Poppins"/>
              <a:cs typeface="Poppins"/>
              <a:sym typeface="Poppi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INK">
  <p:cSld name="TITLE SLIDE MAG_1_1_1_1_1_1_1_1_1">
    <p:bg>
      <p:bgPr>
        <a:solidFill>
          <a:schemeClr val="accent6"/>
        </a:solidFill>
      </p:bgPr>
    </p:bg>
    <p:spTree>
      <p:nvGrpSpPr>
        <p:cNvPr id="34" name="Shape 34"/>
        <p:cNvGrpSpPr/>
        <p:nvPr/>
      </p:nvGrpSpPr>
      <p:grpSpPr>
        <a:xfrm>
          <a:off x="0" y="0"/>
          <a:ext cx="0" cy="0"/>
          <a:chOff x="0" y="0"/>
          <a:chExt cx="0" cy="0"/>
        </a:xfrm>
      </p:grpSpPr>
      <p:sp>
        <p:nvSpPr>
          <p:cNvPr id="35" name="Google Shape;35;p12"/>
          <p:cNvSpPr txBox="1"/>
          <p:nvPr>
            <p:ph type="title"/>
          </p:nvPr>
        </p:nvSpPr>
        <p:spPr>
          <a:xfrm>
            <a:off x="611994" y="1255456"/>
            <a:ext cx="52722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12"/>
          <p:cNvSpPr/>
          <p:nvPr/>
        </p:nvSpPr>
        <p:spPr>
          <a:xfrm>
            <a:off x="720000" y="863500"/>
            <a:ext cx="622662" cy="432977"/>
          </a:xfrm>
          <a:custGeom>
            <a:rect b="b" l="l" r="r" t="t"/>
            <a:pathLst>
              <a:path extrusionOk="0" h="639080" w="919058">
                <a:moveTo>
                  <a:pt x="665455" y="0"/>
                </a:moveTo>
                <a:lnTo>
                  <a:pt x="919058" y="0"/>
                </a:lnTo>
                <a:lnTo>
                  <a:pt x="673570" y="257660"/>
                </a:lnTo>
                <a:cubicBezTo>
                  <a:pt x="781098" y="259689"/>
                  <a:pt x="848049" y="332727"/>
                  <a:pt x="848049" y="452428"/>
                </a:cubicBezTo>
                <a:cubicBezTo>
                  <a:pt x="848049" y="572128"/>
                  <a:pt x="777040" y="639080"/>
                  <a:pt x="653282" y="639080"/>
                </a:cubicBezTo>
                <a:cubicBezTo>
                  <a:pt x="525466" y="639080"/>
                  <a:pt x="454457" y="572128"/>
                  <a:pt x="454457" y="452428"/>
                </a:cubicBezTo>
                <a:cubicBezTo>
                  <a:pt x="454457" y="415909"/>
                  <a:pt x="458515" y="369246"/>
                  <a:pt x="507207" y="282006"/>
                </a:cubicBezTo>
                <a:close/>
                <a:moveTo>
                  <a:pt x="210997" y="0"/>
                </a:moveTo>
                <a:lnTo>
                  <a:pt x="464600" y="0"/>
                </a:lnTo>
                <a:lnTo>
                  <a:pt x="219113" y="257660"/>
                </a:lnTo>
                <a:cubicBezTo>
                  <a:pt x="326640" y="259689"/>
                  <a:pt x="393591" y="332727"/>
                  <a:pt x="393591" y="452428"/>
                </a:cubicBezTo>
                <a:cubicBezTo>
                  <a:pt x="393591" y="572128"/>
                  <a:pt x="322583" y="639080"/>
                  <a:pt x="198824" y="639080"/>
                </a:cubicBezTo>
                <a:cubicBezTo>
                  <a:pt x="71009" y="639080"/>
                  <a:pt x="0" y="572128"/>
                  <a:pt x="0" y="452428"/>
                </a:cubicBezTo>
                <a:cubicBezTo>
                  <a:pt x="0" y="415909"/>
                  <a:pt x="4057" y="369246"/>
                  <a:pt x="52749" y="28200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19152F"/>
              </a:buClr>
              <a:buSzPts val="2667"/>
              <a:buFont typeface="Arial"/>
              <a:buNone/>
            </a:pPr>
            <a:r>
              <a:t/>
            </a:r>
            <a:endParaRPr sz="2667">
              <a:solidFill>
                <a:srgbClr val="19152F"/>
              </a:solidFill>
              <a:latin typeface="Poppins"/>
              <a:ea typeface="Poppins"/>
              <a:cs typeface="Poppins"/>
              <a:sym typeface="Poppi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CYAN">
  <p:cSld name="TITLE SLIDE MAG_1_1_1_1_1_1_1_1_1_1">
    <p:bg>
      <p:bgPr>
        <a:solidFill>
          <a:schemeClr val="accent4"/>
        </a:solidFill>
      </p:bgPr>
    </p:bg>
    <p:spTree>
      <p:nvGrpSpPr>
        <p:cNvPr id="37" name="Shape 37"/>
        <p:cNvGrpSpPr/>
        <p:nvPr/>
      </p:nvGrpSpPr>
      <p:grpSpPr>
        <a:xfrm>
          <a:off x="0" y="0"/>
          <a:ext cx="0" cy="0"/>
          <a:chOff x="0" y="0"/>
          <a:chExt cx="0" cy="0"/>
        </a:xfrm>
      </p:grpSpPr>
      <p:sp>
        <p:nvSpPr>
          <p:cNvPr id="38" name="Google Shape;38;p13"/>
          <p:cNvSpPr txBox="1"/>
          <p:nvPr>
            <p:ph type="title"/>
          </p:nvPr>
        </p:nvSpPr>
        <p:spPr>
          <a:xfrm>
            <a:off x="611994" y="1255456"/>
            <a:ext cx="52722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13"/>
          <p:cNvSpPr/>
          <p:nvPr/>
        </p:nvSpPr>
        <p:spPr>
          <a:xfrm>
            <a:off x="720000" y="863500"/>
            <a:ext cx="622662" cy="432977"/>
          </a:xfrm>
          <a:custGeom>
            <a:rect b="b" l="l" r="r" t="t"/>
            <a:pathLst>
              <a:path extrusionOk="0" h="639080" w="919058">
                <a:moveTo>
                  <a:pt x="665455" y="0"/>
                </a:moveTo>
                <a:lnTo>
                  <a:pt x="919058" y="0"/>
                </a:lnTo>
                <a:lnTo>
                  <a:pt x="673570" y="257660"/>
                </a:lnTo>
                <a:cubicBezTo>
                  <a:pt x="781098" y="259689"/>
                  <a:pt x="848049" y="332727"/>
                  <a:pt x="848049" y="452428"/>
                </a:cubicBezTo>
                <a:cubicBezTo>
                  <a:pt x="848049" y="572128"/>
                  <a:pt x="777040" y="639080"/>
                  <a:pt x="653282" y="639080"/>
                </a:cubicBezTo>
                <a:cubicBezTo>
                  <a:pt x="525466" y="639080"/>
                  <a:pt x="454457" y="572128"/>
                  <a:pt x="454457" y="452428"/>
                </a:cubicBezTo>
                <a:cubicBezTo>
                  <a:pt x="454457" y="415909"/>
                  <a:pt x="458515" y="369246"/>
                  <a:pt x="507207" y="282006"/>
                </a:cubicBezTo>
                <a:close/>
                <a:moveTo>
                  <a:pt x="210997" y="0"/>
                </a:moveTo>
                <a:lnTo>
                  <a:pt x="464600" y="0"/>
                </a:lnTo>
                <a:lnTo>
                  <a:pt x="219113" y="257660"/>
                </a:lnTo>
                <a:cubicBezTo>
                  <a:pt x="326640" y="259689"/>
                  <a:pt x="393591" y="332727"/>
                  <a:pt x="393591" y="452428"/>
                </a:cubicBezTo>
                <a:cubicBezTo>
                  <a:pt x="393591" y="572128"/>
                  <a:pt x="322583" y="639080"/>
                  <a:pt x="198824" y="639080"/>
                </a:cubicBezTo>
                <a:cubicBezTo>
                  <a:pt x="71009" y="639080"/>
                  <a:pt x="0" y="572128"/>
                  <a:pt x="0" y="452428"/>
                </a:cubicBezTo>
                <a:cubicBezTo>
                  <a:pt x="0" y="415909"/>
                  <a:pt x="4057" y="369246"/>
                  <a:pt x="52749" y="282006"/>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19152F"/>
              </a:buClr>
              <a:buSzPts val="2667"/>
              <a:buFont typeface="Arial"/>
              <a:buNone/>
            </a:pPr>
            <a:r>
              <a:t/>
            </a:r>
            <a:endParaRPr sz="2667">
              <a:solidFill>
                <a:srgbClr val="19152F"/>
              </a:solidFill>
              <a:latin typeface="Poppins"/>
              <a:ea typeface="Poppins"/>
              <a:cs typeface="Poppins"/>
              <a:sym typeface="Poppi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NAVY">
  <p:cSld name="TITLE SLIDE MAG_1_1_1_1_1_1_1_1_1_1_1">
    <p:bg>
      <p:bgPr>
        <a:solidFill>
          <a:schemeClr val="accent1"/>
        </a:solidFill>
      </p:bgPr>
    </p:bg>
    <p:spTree>
      <p:nvGrpSpPr>
        <p:cNvPr id="40" name="Shape 40"/>
        <p:cNvGrpSpPr/>
        <p:nvPr/>
      </p:nvGrpSpPr>
      <p:grpSpPr>
        <a:xfrm>
          <a:off x="0" y="0"/>
          <a:ext cx="0" cy="0"/>
          <a:chOff x="0" y="0"/>
          <a:chExt cx="0" cy="0"/>
        </a:xfrm>
      </p:grpSpPr>
      <p:sp>
        <p:nvSpPr>
          <p:cNvPr id="41" name="Google Shape;41;p14"/>
          <p:cNvSpPr txBox="1"/>
          <p:nvPr>
            <p:ph type="title"/>
          </p:nvPr>
        </p:nvSpPr>
        <p:spPr>
          <a:xfrm>
            <a:off x="611994" y="1255456"/>
            <a:ext cx="52722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14"/>
          <p:cNvSpPr/>
          <p:nvPr/>
        </p:nvSpPr>
        <p:spPr>
          <a:xfrm>
            <a:off x="720000" y="863500"/>
            <a:ext cx="622662" cy="432977"/>
          </a:xfrm>
          <a:custGeom>
            <a:rect b="b" l="l" r="r" t="t"/>
            <a:pathLst>
              <a:path extrusionOk="0" h="639080" w="919058">
                <a:moveTo>
                  <a:pt x="665455" y="0"/>
                </a:moveTo>
                <a:lnTo>
                  <a:pt x="919058" y="0"/>
                </a:lnTo>
                <a:lnTo>
                  <a:pt x="673570" y="257660"/>
                </a:lnTo>
                <a:cubicBezTo>
                  <a:pt x="781098" y="259689"/>
                  <a:pt x="848049" y="332727"/>
                  <a:pt x="848049" y="452428"/>
                </a:cubicBezTo>
                <a:cubicBezTo>
                  <a:pt x="848049" y="572128"/>
                  <a:pt x="777040" y="639080"/>
                  <a:pt x="653282" y="639080"/>
                </a:cubicBezTo>
                <a:cubicBezTo>
                  <a:pt x="525466" y="639080"/>
                  <a:pt x="454457" y="572128"/>
                  <a:pt x="454457" y="452428"/>
                </a:cubicBezTo>
                <a:cubicBezTo>
                  <a:pt x="454457" y="415909"/>
                  <a:pt x="458515" y="369246"/>
                  <a:pt x="507207" y="282006"/>
                </a:cubicBezTo>
                <a:close/>
                <a:moveTo>
                  <a:pt x="210997" y="0"/>
                </a:moveTo>
                <a:lnTo>
                  <a:pt x="464600" y="0"/>
                </a:lnTo>
                <a:lnTo>
                  <a:pt x="219113" y="257660"/>
                </a:lnTo>
                <a:cubicBezTo>
                  <a:pt x="326640" y="259689"/>
                  <a:pt x="393591" y="332727"/>
                  <a:pt x="393591" y="452428"/>
                </a:cubicBezTo>
                <a:cubicBezTo>
                  <a:pt x="393591" y="572128"/>
                  <a:pt x="322583" y="639080"/>
                  <a:pt x="198824" y="639080"/>
                </a:cubicBezTo>
                <a:cubicBezTo>
                  <a:pt x="71009" y="639080"/>
                  <a:pt x="0" y="572128"/>
                  <a:pt x="0" y="452428"/>
                </a:cubicBezTo>
                <a:cubicBezTo>
                  <a:pt x="0" y="415909"/>
                  <a:pt x="4057" y="369246"/>
                  <a:pt x="52749" y="28200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19152F"/>
              </a:buClr>
              <a:buSzPts val="2667"/>
              <a:buFont typeface="Arial"/>
              <a:buNone/>
            </a:pPr>
            <a:r>
              <a:t/>
            </a:r>
            <a:endParaRPr sz="2667">
              <a:solidFill>
                <a:srgbClr val="19152F"/>
              </a:solidFill>
              <a:latin typeface="Poppins"/>
              <a:ea typeface="Poppins"/>
              <a:cs typeface="Poppins"/>
              <a:sym typeface="Poppi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PRPL">
  <p:cSld name="TITLE SLIDE MAG_1_1_1_1_1_1_1_1_1_1_1_1_1_1_2_2">
    <p:bg>
      <p:bgPr>
        <a:solidFill>
          <a:schemeClr val="accent5"/>
        </a:solidFill>
      </p:bgPr>
    </p:bg>
    <p:spTree>
      <p:nvGrpSpPr>
        <p:cNvPr id="43" name="Shape 43"/>
        <p:cNvGrpSpPr/>
        <p:nvPr/>
      </p:nvGrpSpPr>
      <p:grpSpPr>
        <a:xfrm>
          <a:off x="0" y="0"/>
          <a:ext cx="0" cy="0"/>
          <a:chOff x="0" y="0"/>
          <a:chExt cx="0" cy="0"/>
        </a:xfrm>
      </p:grpSpPr>
      <p:sp>
        <p:nvSpPr>
          <p:cNvPr id="44" name="Google Shape;44;p15"/>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15"/>
          <p:cNvSpPr txBox="1"/>
          <p:nvPr>
            <p:ph idx="1" type="body"/>
          </p:nvPr>
        </p:nvSpPr>
        <p:spPr>
          <a:xfrm>
            <a:off x="625257" y="1312075"/>
            <a:ext cx="81354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6"/>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6"/>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PRPL 50/50">
  <p:cSld name="TITLE SLIDE MAG_1_1_1_1_1_1_1_1_1_1_1_1_1_1_2_1_1">
    <p:bg>
      <p:bgPr>
        <a:solidFill>
          <a:schemeClr val="accent5"/>
        </a:solidFill>
      </p:bgPr>
    </p:bg>
    <p:spTree>
      <p:nvGrpSpPr>
        <p:cNvPr id="46" name="Shape 46"/>
        <p:cNvGrpSpPr/>
        <p:nvPr/>
      </p:nvGrpSpPr>
      <p:grpSpPr>
        <a:xfrm>
          <a:off x="0" y="0"/>
          <a:ext cx="0" cy="0"/>
          <a:chOff x="0" y="0"/>
          <a:chExt cx="0" cy="0"/>
        </a:xfrm>
      </p:grpSpPr>
      <p:sp>
        <p:nvSpPr>
          <p:cNvPr id="47" name="Google Shape;47;p16"/>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 name="Google Shape;48;p16"/>
          <p:cNvSpPr txBox="1"/>
          <p:nvPr>
            <p:ph idx="1" type="body"/>
          </p:nvPr>
        </p:nvSpPr>
        <p:spPr>
          <a:xfrm>
            <a:off x="625245"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6"/>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6"/>
              </a:buClr>
              <a:buSzPts val="1400"/>
              <a:buFont typeface="Poppins"/>
              <a:buChar char="■"/>
              <a:defRPr>
                <a:solidFill>
                  <a:schemeClr val="lt1"/>
                </a:solidFill>
                <a:latin typeface="Poppins"/>
                <a:ea typeface="Poppins"/>
                <a:cs typeface="Poppins"/>
                <a:sym typeface="Poppins"/>
              </a:defRPr>
            </a:lvl9pPr>
          </a:lstStyle>
          <a:p/>
        </p:txBody>
      </p:sp>
      <p:sp>
        <p:nvSpPr>
          <p:cNvPr id="49" name="Google Shape;49;p16"/>
          <p:cNvSpPr txBox="1"/>
          <p:nvPr>
            <p:ph idx="2" type="body"/>
          </p:nvPr>
        </p:nvSpPr>
        <p:spPr>
          <a:xfrm>
            <a:off x="4659176"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6"/>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6"/>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6"/>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BLUE">
  <p:cSld name="TITLE SLIDE MAG_1_1_1_1_1_1_1_1_1_1_1_1_1_1_2_2_1">
    <p:bg>
      <p:bgPr>
        <a:solidFill>
          <a:schemeClr val="accent3"/>
        </a:solidFill>
      </p:bgPr>
    </p:bg>
    <p:spTree>
      <p:nvGrpSpPr>
        <p:cNvPr id="50" name="Shape 50"/>
        <p:cNvGrpSpPr/>
        <p:nvPr/>
      </p:nvGrpSpPr>
      <p:grpSpPr>
        <a:xfrm>
          <a:off x="0" y="0"/>
          <a:ext cx="0" cy="0"/>
          <a:chOff x="0" y="0"/>
          <a:chExt cx="0" cy="0"/>
        </a:xfrm>
      </p:grpSpPr>
      <p:sp>
        <p:nvSpPr>
          <p:cNvPr id="51" name="Google Shape;51;p17"/>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17"/>
          <p:cNvSpPr txBox="1"/>
          <p:nvPr>
            <p:ph idx="1" type="body"/>
          </p:nvPr>
        </p:nvSpPr>
        <p:spPr>
          <a:xfrm>
            <a:off x="625257" y="1312075"/>
            <a:ext cx="81354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4"/>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4"/>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BLUE 50/50">
  <p:cSld name="TITLE SLIDE MAG_1_1_1_1_1_1_1_1_1_1_1_1_1_1_2_1_1_1">
    <p:bg>
      <p:bgPr>
        <a:solidFill>
          <a:schemeClr val="accent3"/>
        </a:solidFill>
      </p:bgPr>
    </p:bg>
    <p:spTree>
      <p:nvGrpSpPr>
        <p:cNvPr id="53" name="Shape 53"/>
        <p:cNvGrpSpPr/>
        <p:nvPr/>
      </p:nvGrpSpPr>
      <p:grpSpPr>
        <a:xfrm>
          <a:off x="0" y="0"/>
          <a:ext cx="0" cy="0"/>
          <a:chOff x="0" y="0"/>
          <a:chExt cx="0" cy="0"/>
        </a:xfrm>
      </p:grpSpPr>
      <p:sp>
        <p:nvSpPr>
          <p:cNvPr id="54" name="Google Shape;54;p18"/>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18"/>
          <p:cNvSpPr txBox="1"/>
          <p:nvPr>
            <p:ph idx="1" type="body"/>
          </p:nvPr>
        </p:nvSpPr>
        <p:spPr>
          <a:xfrm>
            <a:off x="625245"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4"/>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4"/>
              </a:buClr>
              <a:buSzPts val="1400"/>
              <a:buFont typeface="Poppins"/>
              <a:buChar char="■"/>
              <a:defRPr>
                <a:solidFill>
                  <a:schemeClr val="lt1"/>
                </a:solidFill>
                <a:latin typeface="Poppins"/>
                <a:ea typeface="Poppins"/>
                <a:cs typeface="Poppins"/>
                <a:sym typeface="Poppins"/>
              </a:defRPr>
            </a:lvl9pPr>
          </a:lstStyle>
          <a:p/>
        </p:txBody>
      </p:sp>
      <p:sp>
        <p:nvSpPr>
          <p:cNvPr id="56" name="Google Shape;56;p18"/>
          <p:cNvSpPr txBox="1"/>
          <p:nvPr>
            <p:ph idx="2" type="body"/>
          </p:nvPr>
        </p:nvSpPr>
        <p:spPr>
          <a:xfrm>
            <a:off x="4659176"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4"/>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4"/>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4"/>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MAG">
  <p:cSld name="TITLE SLIDE MAG_1_1_1_1_1_1_1_1_1_1_1_1_1_1_2_2_1_1">
    <p:bg>
      <p:bgPr>
        <a:solidFill>
          <a:schemeClr val="accent2"/>
        </a:solidFill>
      </p:bgPr>
    </p:bg>
    <p:spTree>
      <p:nvGrpSpPr>
        <p:cNvPr id="57" name="Shape 57"/>
        <p:cNvGrpSpPr/>
        <p:nvPr/>
      </p:nvGrpSpPr>
      <p:grpSpPr>
        <a:xfrm>
          <a:off x="0" y="0"/>
          <a:ext cx="0" cy="0"/>
          <a:chOff x="0" y="0"/>
          <a:chExt cx="0" cy="0"/>
        </a:xfrm>
      </p:grpSpPr>
      <p:sp>
        <p:nvSpPr>
          <p:cNvPr id="58" name="Google Shape;58;p19"/>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 name="Google Shape;59;p19"/>
          <p:cNvSpPr txBox="1"/>
          <p:nvPr>
            <p:ph idx="1" type="body"/>
          </p:nvPr>
        </p:nvSpPr>
        <p:spPr>
          <a:xfrm>
            <a:off x="625257" y="1312075"/>
            <a:ext cx="81354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1"/>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MAG 50/50">
  <p:cSld name="TITLE SLIDE MAG_1_1_1_1_1_1_1_1_1_1_1_1_1_1_2_1_1_1_1">
    <p:bg>
      <p:bgPr>
        <a:solidFill>
          <a:schemeClr val="accent2"/>
        </a:solidFill>
      </p:bgPr>
    </p:bg>
    <p:spTree>
      <p:nvGrpSpPr>
        <p:cNvPr id="60" name="Shape 60"/>
        <p:cNvGrpSpPr/>
        <p:nvPr/>
      </p:nvGrpSpPr>
      <p:grpSpPr>
        <a:xfrm>
          <a:off x="0" y="0"/>
          <a:ext cx="0" cy="0"/>
          <a:chOff x="0" y="0"/>
          <a:chExt cx="0" cy="0"/>
        </a:xfrm>
      </p:grpSpPr>
      <p:sp>
        <p:nvSpPr>
          <p:cNvPr id="61" name="Google Shape;61;p20"/>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20"/>
          <p:cNvSpPr txBox="1"/>
          <p:nvPr>
            <p:ph idx="1" type="body"/>
          </p:nvPr>
        </p:nvSpPr>
        <p:spPr>
          <a:xfrm>
            <a:off x="625245"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1"/>
              </a:buClr>
              <a:buSzPts val="1400"/>
              <a:buFont typeface="Poppins"/>
              <a:buChar char="■"/>
              <a:defRPr>
                <a:solidFill>
                  <a:schemeClr val="lt1"/>
                </a:solidFill>
                <a:latin typeface="Poppins"/>
                <a:ea typeface="Poppins"/>
                <a:cs typeface="Poppins"/>
                <a:sym typeface="Poppins"/>
              </a:defRPr>
            </a:lvl9pPr>
          </a:lstStyle>
          <a:p/>
        </p:txBody>
      </p:sp>
      <p:sp>
        <p:nvSpPr>
          <p:cNvPr id="63" name="Google Shape;63;p20"/>
          <p:cNvSpPr txBox="1"/>
          <p:nvPr>
            <p:ph idx="2" type="body"/>
          </p:nvPr>
        </p:nvSpPr>
        <p:spPr>
          <a:xfrm>
            <a:off x="4659176"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1"/>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tarter PURPLE">
  <p:cSld name="TITLE SLIDE MAG_1">
    <p:bg>
      <p:bgPr>
        <a:solidFill>
          <a:schemeClr val="accent5"/>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609604" y="1224511"/>
            <a:ext cx="5743500" cy="1770000"/>
          </a:xfrm>
          <a:prstGeom prst="rect">
            <a:avLst/>
          </a:prstGeom>
          <a:noFill/>
          <a:ln>
            <a:noFill/>
          </a:ln>
        </p:spPr>
        <p:txBody>
          <a:bodyPr anchorCtr="0" anchor="t" bIns="91425" lIns="91425" spcFirstLastPara="1" rIns="91425" wrap="square" tIns="91425">
            <a:noAutofit/>
          </a:bodyPr>
          <a:lstStyle>
            <a:lvl1pPr indent="-254000" lvl="0" marL="0" marR="0" rtl="0" algn="l">
              <a:lnSpc>
                <a:spcPct val="100000"/>
              </a:lnSpc>
              <a:spcBef>
                <a:spcPts val="0"/>
              </a:spcBef>
              <a:spcAft>
                <a:spcPts val="0"/>
              </a:spcAft>
              <a:buSzPts val="4000"/>
              <a:buNone/>
              <a:defRPr b="1" sz="4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PINK">
  <p:cSld name="TITLE SLIDE MAG_1_1_1_1_1_1_1_1_1_1_1_1_1_1_2_2_1_1_1">
    <p:bg>
      <p:bgPr>
        <a:solidFill>
          <a:schemeClr val="accent6"/>
        </a:solidFill>
      </p:bgPr>
    </p:bg>
    <p:spTree>
      <p:nvGrpSpPr>
        <p:cNvPr id="64" name="Shape 64"/>
        <p:cNvGrpSpPr/>
        <p:nvPr/>
      </p:nvGrpSpPr>
      <p:grpSpPr>
        <a:xfrm>
          <a:off x="0" y="0"/>
          <a:ext cx="0" cy="0"/>
          <a:chOff x="0" y="0"/>
          <a:chExt cx="0" cy="0"/>
        </a:xfrm>
      </p:grpSpPr>
      <p:sp>
        <p:nvSpPr>
          <p:cNvPr id="65" name="Google Shape;65;p21"/>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 name="Google Shape;66;p21"/>
          <p:cNvSpPr txBox="1"/>
          <p:nvPr>
            <p:ph idx="1" type="body"/>
          </p:nvPr>
        </p:nvSpPr>
        <p:spPr>
          <a:xfrm>
            <a:off x="625257" y="1312075"/>
            <a:ext cx="81354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5"/>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PINK 50/50">
  <p:cSld name="TITLE SLIDE MAG_1_1_1_1_1_1_1_1_1_1_1_1_1_1_2_1_1_1_1_1">
    <p:bg>
      <p:bgPr>
        <a:solidFill>
          <a:schemeClr val="accent6"/>
        </a:solidFill>
      </p:bgPr>
    </p:bg>
    <p:spTree>
      <p:nvGrpSpPr>
        <p:cNvPr id="67" name="Shape 67"/>
        <p:cNvGrpSpPr/>
        <p:nvPr/>
      </p:nvGrpSpPr>
      <p:grpSpPr>
        <a:xfrm>
          <a:off x="0" y="0"/>
          <a:ext cx="0" cy="0"/>
          <a:chOff x="0" y="0"/>
          <a:chExt cx="0" cy="0"/>
        </a:xfrm>
      </p:grpSpPr>
      <p:sp>
        <p:nvSpPr>
          <p:cNvPr id="68" name="Google Shape;68;p22"/>
          <p:cNvSpPr txBox="1"/>
          <p:nvPr>
            <p:ph idx="1" type="body"/>
          </p:nvPr>
        </p:nvSpPr>
        <p:spPr>
          <a:xfrm>
            <a:off x="4659170"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5"/>
              </a:buClr>
              <a:buSzPts val="1400"/>
              <a:buFont typeface="Poppins"/>
              <a:buChar char="■"/>
              <a:defRPr>
                <a:solidFill>
                  <a:schemeClr val="lt1"/>
                </a:solidFill>
                <a:latin typeface="Poppins"/>
                <a:ea typeface="Poppins"/>
                <a:cs typeface="Poppins"/>
                <a:sym typeface="Poppins"/>
              </a:defRPr>
            </a:lvl9pPr>
          </a:lstStyle>
          <a:p/>
        </p:txBody>
      </p:sp>
      <p:sp>
        <p:nvSpPr>
          <p:cNvPr id="69" name="Google Shape;69;p22"/>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22"/>
          <p:cNvSpPr txBox="1"/>
          <p:nvPr>
            <p:ph idx="2" type="body"/>
          </p:nvPr>
        </p:nvSpPr>
        <p:spPr>
          <a:xfrm>
            <a:off x="625245"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5"/>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CYAN">
  <p:cSld name="TITLE SLIDE MAG_1_1_1_1_1_1_1_1_1_1_1_1_1_1_2_2_1_1_1_1">
    <p:bg>
      <p:bgPr>
        <a:solidFill>
          <a:schemeClr val="accent4"/>
        </a:solidFill>
      </p:bgPr>
    </p:bg>
    <p:spTree>
      <p:nvGrpSpPr>
        <p:cNvPr id="71" name="Shape 71"/>
        <p:cNvGrpSpPr/>
        <p:nvPr/>
      </p:nvGrpSpPr>
      <p:grpSpPr>
        <a:xfrm>
          <a:off x="0" y="0"/>
          <a:ext cx="0" cy="0"/>
          <a:chOff x="0" y="0"/>
          <a:chExt cx="0" cy="0"/>
        </a:xfrm>
      </p:grpSpPr>
      <p:sp>
        <p:nvSpPr>
          <p:cNvPr id="72" name="Google Shape;72;p23"/>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23"/>
          <p:cNvSpPr txBox="1"/>
          <p:nvPr>
            <p:ph idx="1" type="body"/>
          </p:nvPr>
        </p:nvSpPr>
        <p:spPr>
          <a:xfrm>
            <a:off x="625257" y="1312075"/>
            <a:ext cx="81354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3"/>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5"/>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3"/>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CYAN 50/50">
  <p:cSld name="TITLE SLIDE MAG_1_1_1_1_1_1_1_1_1_1_1_1_1_1_2_1_1_1_1_1_1">
    <p:bg>
      <p:bgPr>
        <a:solidFill>
          <a:schemeClr val="accent4"/>
        </a:solidFill>
      </p:bgPr>
    </p:bg>
    <p:spTree>
      <p:nvGrpSpPr>
        <p:cNvPr id="74" name="Shape 74"/>
        <p:cNvGrpSpPr/>
        <p:nvPr/>
      </p:nvGrpSpPr>
      <p:grpSpPr>
        <a:xfrm>
          <a:off x="0" y="0"/>
          <a:ext cx="0" cy="0"/>
          <a:chOff x="0" y="0"/>
          <a:chExt cx="0" cy="0"/>
        </a:xfrm>
      </p:grpSpPr>
      <p:sp>
        <p:nvSpPr>
          <p:cNvPr id="75" name="Google Shape;75;p24"/>
          <p:cNvSpPr txBox="1"/>
          <p:nvPr>
            <p:ph idx="1" type="body"/>
          </p:nvPr>
        </p:nvSpPr>
        <p:spPr>
          <a:xfrm>
            <a:off x="4659170"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3"/>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3"/>
              </a:buClr>
              <a:buSzPts val="1400"/>
              <a:buFont typeface="Poppins"/>
              <a:buChar char="■"/>
              <a:defRPr>
                <a:solidFill>
                  <a:schemeClr val="lt1"/>
                </a:solidFill>
                <a:latin typeface="Poppins"/>
                <a:ea typeface="Poppins"/>
                <a:cs typeface="Poppins"/>
                <a:sym typeface="Poppins"/>
              </a:defRPr>
            </a:lvl9pPr>
          </a:lstStyle>
          <a:p/>
        </p:txBody>
      </p:sp>
      <p:sp>
        <p:nvSpPr>
          <p:cNvPr id="76" name="Google Shape;76;p24"/>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24"/>
          <p:cNvSpPr txBox="1"/>
          <p:nvPr>
            <p:ph idx="2" type="body"/>
          </p:nvPr>
        </p:nvSpPr>
        <p:spPr>
          <a:xfrm>
            <a:off x="625245"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3"/>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3"/>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3"/>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NAVY">
  <p:cSld name="TITLE SLIDE MAG_1_1_1_1_1_1_1_1_1_1_1_1_1_1_2_2_1_1_1_1_1">
    <p:bg>
      <p:bgPr>
        <a:solidFill>
          <a:schemeClr val="accent1"/>
        </a:solidFill>
      </p:bgPr>
    </p:bg>
    <p:spTree>
      <p:nvGrpSpPr>
        <p:cNvPr id="78" name="Shape 78"/>
        <p:cNvGrpSpPr/>
        <p:nvPr/>
      </p:nvGrpSpPr>
      <p:grpSpPr>
        <a:xfrm>
          <a:off x="0" y="0"/>
          <a:ext cx="0" cy="0"/>
          <a:chOff x="0" y="0"/>
          <a:chExt cx="0" cy="0"/>
        </a:xfrm>
      </p:grpSpPr>
      <p:sp>
        <p:nvSpPr>
          <p:cNvPr id="79" name="Google Shape;79;p25"/>
          <p:cNvSpPr txBox="1"/>
          <p:nvPr>
            <p:ph idx="1" type="body"/>
          </p:nvPr>
        </p:nvSpPr>
        <p:spPr>
          <a:xfrm>
            <a:off x="625250" y="1312075"/>
            <a:ext cx="81354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2"/>
              </a:buClr>
              <a:buSzPts val="1400"/>
              <a:buFont typeface="Poppins"/>
              <a:buChar char="■"/>
              <a:defRPr>
                <a:solidFill>
                  <a:schemeClr val="lt1"/>
                </a:solidFill>
                <a:latin typeface="Poppins"/>
                <a:ea typeface="Poppins"/>
                <a:cs typeface="Poppins"/>
                <a:sym typeface="Poppins"/>
              </a:defRPr>
            </a:lvl9pPr>
          </a:lstStyle>
          <a:p/>
        </p:txBody>
      </p:sp>
      <p:sp>
        <p:nvSpPr>
          <p:cNvPr id="80" name="Google Shape;80;p25"/>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pt bullets NAVY 50/50">
  <p:cSld name="TITLE SLIDE MAG_1_1_1_1_1_1_1_1_1_1_1_1_1_1_2_1_1_1_1_1_1_1">
    <p:bg>
      <p:bgPr>
        <a:solidFill>
          <a:schemeClr val="accent1"/>
        </a:solidFill>
      </p:bgPr>
    </p:bg>
    <p:spTree>
      <p:nvGrpSpPr>
        <p:cNvPr id="81" name="Shape 81"/>
        <p:cNvGrpSpPr/>
        <p:nvPr/>
      </p:nvGrpSpPr>
      <p:grpSpPr>
        <a:xfrm>
          <a:off x="0" y="0"/>
          <a:ext cx="0" cy="0"/>
          <a:chOff x="0" y="0"/>
          <a:chExt cx="0" cy="0"/>
        </a:xfrm>
      </p:grpSpPr>
      <p:sp>
        <p:nvSpPr>
          <p:cNvPr id="82" name="Google Shape;82;p26"/>
          <p:cNvSpPr txBox="1"/>
          <p:nvPr>
            <p:ph idx="1" type="body"/>
          </p:nvPr>
        </p:nvSpPr>
        <p:spPr>
          <a:xfrm>
            <a:off x="4659170"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2"/>
              </a:buClr>
              <a:buSzPts val="1400"/>
              <a:buFont typeface="Poppins"/>
              <a:buChar char="■"/>
              <a:defRPr>
                <a:solidFill>
                  <a:schemeClr val="lt1"/>
                </a:solidFill>
                <a:latin typeface="Poppins"/>
                <a:ea typeface="Poppins"/>
                <a:cs typeface="Poppins"/>
                <a:sym typeface="Poppins"/>
              </a:defRPr>
            </a:lvl9pPr>
          </a:lstStyle>
          <a:p/>
        </p:txBody>
      </p:sp>
      <p:sp>
        <p:nvSpPr>
          <p:cNvPr id="83" name="Google Shape;83;p26"/>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 name="Google Shape;84;p26"/>
          <p:cNvSpPr txBox="1"/>
          <p:nvPr>
            <p:ph idx="2" type="body"/>
          </p:nvPr>
        </p:nvSpPr>
        <p:spPr>
          <a:xfrm>
            <a:off x="625245" y="1312075"/>
            <a:ext cx="3860100" cy="3057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Poppins"/>
              <a:buChar char="●"/>
              <a:defRPr>
                <a:solidFill>
                  <a:schemeClr val="lt1"/>
                </a:solidFill>
                <a:latin typeface="Poppins"/>
                <a:ea typeface="Poppins"/>
                <a:cs typeface="Poppins"/>
                <a:sym typeface="Poppins"/>
              </a:defRPr>
            </a:lvl1pPr>
            <a:lvl2pPr indent="-317500" lvl="1" marL="9144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2pPr>
            <a:lvl3pPr indent="-317500" lvl="2" marL="13716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3pPr>
            <a:lvl4pPr indent="-317500" lvl="3" marL="18288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4pPr>
            <a:lvl5pPr indent="-317500" lvl="4" marL="22860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5pPr>
            <a:lvl6pPr indent="-317500" lvl="5" marL="27432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6pPr>
            <a:lvl7pPr indent="-317500" lvl="6" marL="32004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7pPr>
            <a:lvl8pPr indent="-317500" lvl="7" marL="3657600" rtl="0">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8pPr>
            <a:lvl9pPr indent="-317500" lvl="8" marL="4114800" rtl="0">
              <a:spcBef>
                <a:spcPts val="300"/>
              </a:spcBef>
              <a:spcAft>
                <a:spcPts val="300"/>
              </a:spcAft>
              <a:buClr>
                <a:schemeClr val="accent2"/>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Navy">
    <p:bg>
      <p:bgPr>
        <a:solidFill>
          <a:srgbClr val="191530"/>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Title 1" type="title">
  <p:cSld name="TITLE">
    <p:spTree>
      <p:nvGrpSpPr>
        <p:cNvPr id="91" name="Shape 91"/>
        <p:cNvGrpSpPr/>
        <p:nvPr/>
      </p:nvGrpSpPr>
      <p:grpSpPr>
        <a:xfrm>
          <a:off x="0" y="0"/>
          <a:ext cx="0" cy="0"/>
          <a:chOff x="0" y="0"/>
          <a:chExt cx="0" cy="0"/>
        </a:xfrm>
      </p:grpSpPr>
      <p:sp>
        <p:nvSpPr>
          <p:cNvPr id="92" name="Google Shape;9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29"/>
          <p:cNvSpPr txBox="1"/>
          <p:nvPr>
            <p:ph type="title"/>
          </p:nvPr>
        </p:nvSpPr>
        <p:spPr>
          <a:xfrm>
            <a:off x="463600" y="1444750"/>
            <a:ext cx="7633800" cy="19677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2800"/>
              <a:buNone/>
              <a:defRPr>
                <a:latin typeface="Inter"/>
                <a:ea typeface="Inter"/>
                <a:cs typeface="Inter"/>
                <a:sym typeface="Inter"/>
              </a:defRPr>
            </a:lvl2pPr>
            <a:lvl3pPr lvl="2" rtl="0">
              <a:spcBef>
                <a:spcPts val="0"/>
              </a:spcBef>
              <a:spcAft>
                <a:spcPts val="0"/>
              </a:spcAft>
              <a:buSzPts val="2800"/>
              <a:buNone/>
              <a:defRPr>
                <a:latin typeface="Inter"/>
                <a:ea typeface="Inter"/>
                <a:cs typeface="Inter"/>
                <a:sym typeface="Inter"/>
              </a:defRPr>
            </a:lvl3pPr>
            <a:lvl4pPr lvl="3" rtl="0">
              <a:spcBef>
                <a:spcPts val="0"/>
              </a:spcBef>
              <a:spcAft>
                <a:spcPts val="0"/>
              </a:spcAft>
              <a:buSzPts val="2800"/>
              <a:buNone/>
              <a:defRPr>
                <a:latin typeface="Inter"/>
                <a:ea typeface="Inter"/>
                <a:cs typeface="Inter"/>
                <a:sym typeface="Inter"/>
              </a:defRPr>
            </a:lvl4pPr>
            <a:lvl5pPr lvl="4" rtl="0">
              <a:spcBef>
                <a:spcPts val="0"/>
              </a:spcBef>
              <a:spcAft>
                <a:spcPts val="0"/>
              </a:spcAft>
              <a:buSzPts val="2800"/>
              <a:buNone/>
              <a:defRPr>
                <a:latin typeface="Inter"/>
                <a:ea typeface="Inter"/>
                <a:cs typeface="Inter"/>
                <a:sym typeface="Inter"/>
              </a:defRPr>
            </a:lvl5pPr>
            <a:lvl6pPr lvl="5" rtl="0">
              <a:spcBef>
                <a:spcPts val="0"/>
              </a:spcBef>
              <a:spcAft>
                <a:spcPts val="0"/>
              </a:spcAft>
              <a:buSzPts val="2800"/>
              <a:buNone/>
              <a:defRPr>
                <a:latin typeface="Inter"/>
                <a:ea typeface="Inter"/>
                <a:cs typeface="Inter"/>
                <a:sym typeface="Inter"/>
              </a:defRPr>
            </a:lvl6pPr>
            <a:lvl7pPr lvl="6" rtl="0">
              <a:spcBef>
                <a:spcPts val="0"/>
              </a:spcBef>
              <a:spcAft>
                <a:spcPts val="0"/>
              </a:spcAft>
              <a:buSzPts val="2800"/>
              <a:buNone/>
              <a:defRPr>
                <a:latin typeface="Inter"/>
                <a:ea typeface="Inter"/>
                <a:cs typeface="Inter"/>
                <a:sym typeface="Inter"/>
              </a:defRPr>
            </a:lvl7pPr>
            <a:lvl8pPr lvl="7" rtl="0">
              <a:spcBef>
                <a:spcPts val="0"/>
              </a:spcBef>
              <a:spcAft>
                <a:spcPts val="0"/>
              </a:spcAft>
              <a:buSzPts val="2800"/>
              <a:buNone/>
              <a:defRPr>
                <a:latin typeface="Inter"/>
                <a:ea typeface="Inter"/>
                <a:cs typeface="Inter"/>
                <a:sym typeface="Inter"/>
              </a:defRPr>
            </a:lvl8pPr>
            <a:lvl9pPr lvl="8" rtl="0">
              <a:spcBef>
                <a:spcPts val="0"/>
              </a:spcBef>
              <a:spcAft>
                <a:spcPts val="0"/>
              </a:spcAft>
              <a:buSzPts val="2800"/>
              <a:buNone/>
              <a:defRPr>
                <a:latin typeface="Inter"/>
                <a:ea typeface="Inter"/>
                <a:cs typeface="Inter"/>
                <a:sym typeface="Inter"/>
              </a:defRPr>
            </a:lvl9pPr>
          </a:lstStyle>
          <a:p/>
        </p:txBody>
      </p:sp>
      <p:pic>
        <p:nvPicPr>
          <p:cNvPr id="94" name="Google Shape;94;p29"/>
          <p:cNvPicPr preferRelativeResize="0"/>
          <p:nvPr/>
        </p:nvPicPr>
        <p:blipFill>
          <a:blip r:embed="rId2">
            <a:alphaModFix/>
          </a:blip>
          <a:stretch>
            <a:fillRect/>
          </a:stretch>
        </p:blipFill>
        <p:spPr>
          <a:xfrm>
            <a:off x="539800" y="479023"/>
            <a:ext cx="1814521" cy="2967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Title 2">
  <p:cSld name="TITLE_4">
    <p:spTree>
      <p:nvGrpSpPr>
        <p:cNvPr id="95" name="Shape 95"/>
        <p:cNvGrpSpPr/>
        <p:nvPr/>
      </p:nvGrpSpPr>
      <p:grpSpPr>
        <a:xfrm>
          <a:off x="0" y="0"/>
          <a:ext cx="0" cy="0"/>
          <a:chOff x="0" y="0"/>
          <a:chExt cx="0" cy="0"/>
        </a:xfrm>
      </p:grpSpPr>
      <p:pic>
        <p:nvPicPr>
          <p:cNvPr id="96" name="Google Shape;96;p30"/>
          <p:cNvPicPr preferRelativeResize="0"/>
          <p:nvPr/>
        </p:nvPicPr>
        <p:blipFill>
          <a:blip r:embed="rId2">
            <a:alphaModFix/>
          </a:blip>
          <a:stretch>
            <a:fillRect/>
          </a:stretch>
        </p:blipFill>
        <p:spPr>
          <a:xfrm>
            <a:off x="539800" y="479023"/>
            <a:ext cx="1814521" cy="296775"/>
          </a:xfrm>
          <a:prstGeom prst="rect">
            <a:avLst/>
          </a:prstGeom>
          <a:noFill/>
          <a:ln>
            <a:noFill/>
          </a:ln>
        </p:spPr>
      </p:pic>
      <p:sp>
        <p:nvSpPr>
          <p:cNvPr id="97" name="Google Shape;97;p30"/>
          <p:cNvSpPr txBox="1"/>
          <p:nvPr>
            <p:ph type="title"/>
          </p:nvPr>
        </p:nvSpPr>
        <p:spPr>
          <a:xfrm>
            <a:off x="539800" y="1358775"/>
            <a:ext cx="7745100" cy="12474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2pPr>
            <a:lvl3pPr lvl="2"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3pPr>
            <a:lvl4pPr lvl="3"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4pPr>
            <a:lvl5pPr lvl="4"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5pPr>
            <a:lvl6pPr lvl="5"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6pPr>
            <a:lvl7pPr lvl="6"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7pPr>
            <a:lvl8pPr lvl="7"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8pPr>
            <a:lvl9pPr lvl="8"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9pPr>
          </a:lstStyle>
          <a:p/>
        </p:txBody>
      </p:sp>
      <p:sp>
        <p:nvSpPr>
          <p:cNvPr id="98" name="Google Shape;98;p30"/>
          <p:cNvSpPr txBox="1"/>
          <p:nvPr>
            <p:ph idx="1" type="subTitle"/>
          </p:nvPr>
        </p:nvSpPr>
        <p:spPr>
          <a:xfrm>
            <a:off x="539800" y="2598875"/>
            <a:ext cx="7297800" cy="8436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2200"/>
              <a:buNone/>
              <a:defRPr sz="22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9" name="Google Shape;99;p30"/>
          <p:cNvSpPr txBox="1"/>
          <p:nvPr>
            <p:ph idx="2" type="subTitle"/>
          </p:nvPr>
        </p:nvSpPr>
        <p:spPr>
          <a:xfrm>
            <a:off x="550775" y="3506975"/>
            <a:ext cx="3303300" cy="3414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1 column" type="tx">
  <p:cSld name="TITLE_AND_BODY">
    <p:spTree>
      <p:nvGrpSpPr>
        <p:cNvPr id="100" name="Shape 100"/>
        <p:cNvGrpSpPr/>
        <p:nvPr/>
      </p:nvGrpSpPr>
      <p:grpSpPr>
        <a:xfrm>
          <a:off x="0" y="0"/>
          <a:ext cx="0" cy="0"/>
          <a:chOff x="0" y="0"/>
          <a:chExt cx="0" cy="0"/>
        </a:xfrm>
      </p:grpSpPr>
      <p:sp>
        <p:nvSpPr>
          <p:cNvPr id="101" name="Google Shape;101;p31"/>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Font typeface="Inter Medium"/>
              <a:buNone/>
              <a:defRPr>
                <a:latin typeface="Inter Medium"/>
                <a:ea typeface="Inter Medium"/>
                <a:cs typeface="Inter Medium"/>
                <a:sym typeface="Inter Medium"/>
              </a:defRPr>
            </a:lvl2pPr>
            <a:lvl3pPr lvl="2" rtl="0">
              <a:spcBef>
                <a:spcPts val="0"/>
              </a:spcBef>
              <a:spcAft>
                <a:spcPts val="0"/>
              </a:spcAft>
              <a:buSzPts val="2800"/>
              <a:buFont typeface="Inter Medium"/>
              <a:buNone/>
              <a:defRPr>
                <a:latin typeface="Inter Medium"/>
                <a:ea typeface="Inter Medium"/>
                <a:cs typeface="Inter Medium"/>
                <a:sym typeface="Inter Medium"/>
              </a:defRPr>
            </a:lvl3pPr>
            <a:lvl4pPr lvl="3" rtl="0">
              <a:spcBef>
                <a:spcPts val="0"/>
              </a:spcBef>
              <a:spcAft>
                <a:spcPts val="0"/>
              </a:spcAft>
              <a:buSzPts val="2800"/>
              <a:buFont typeface="Inter Medium"/>
              <a:buNone/>
              <a:defRPr>
                <a:latin typeface="Inter Medium"/>
                <a:ea typeface="Inter Medium"/>
                <a:cs typeface="Inter Medium"/>
                <a:sym typeface="Inter Medium"/>
              </a:defRPr>
            </a:lvl4pPr>
            <a:lvl5pPr lvl="4" rtl="0">
              <a:spcBef>
                <a:spcPts val="0"/>
              </a:spcBef>
              <a:spcAft>
                <a:spcPts val="0"/>
              </a:spcAft>
              <a:buSzPts val="2800"/>
              <a:buFont typeface="Inter Medium"/>
              <a:buNone/>
              <a:defRPr>
                <a:latin typeface="Inter Medium"/>
                <a:ea typeface="Inter Medium"/>
                <a:cs typeface="Inter Medium"/>
                <a:sym typeface="Inter Medium"/>
              </a:defRPr>
            </a:lvl5pPr>
            <a:lvl6pPr lvl="5" rtl="0">
              <a:spcBef>
                <a:spcPts val="0"/>
              </a:spcBef>
              <a:spcAft>
                <a:spcPts val="0"/>
              </a:spcAft>
              <a:buSzPts val="2800"/>
              <a:buFont typeface="Inter Medium"/>
              <a:buNone/>
              <a:defRPr>
                <a:latin typeface="Inter Medium"/>
                <a:ea typeface="Inter Medium"/>
                <a:cs typeface="Inter Medium"/>
                <a:sym typeface="Inter Medium"/>
              </a:defRPr>
            </a:lvl6pPr>
            <a:lvl7pPr lvl="6" rtl="0">
              <a:spcBef>
                <a:spcPts val="0"/>
              </a:spcBef>
              <a:spcAft>
                <a:spcPts val="0"/>
              </a:spcAft>
              <a:buSzPts val="2800"/>
              <a:buFont typeface="Inter Medium"/>
              <a:buNone/>
              <a:defRPr>
                <a:latin typeface="Inter Medium"/>
                <a:ea typeface="Inter Medium"/>
                <a:cs typeface="Inter Medium"/>
                <a:sym typeface="Inter Medium"/>
              </a:defRPr>
            </a:lvl7pPr>
            <a:lvl8pPr lvl="7" rtl="0">
              <a:spcBef>
                <a:spcPts val="0"/>
              </a:spcBef>
              <a:spcAft>
                <a:spcPts val="0"/>
              </a:spcAft>
              <a:buSzPts val="2800"/>
              <a:buFont typeface="Inter Medium"/>
              <a:buNone/>
              <a:defRPr>
                <a:latin typeface="Inter Medium"/>
                <a:ea typeface="Inter Medium"/>
                <a:cs typeface="Inter Medium"/>
                <a:sym typeface="Inter Medium"/>
              </a:defRPr>
            </a:lvl8pPr>
            <a:lvl9pPr lvl="8" rtl="0">
              <a:spcBef>
                <a:spcPts val="0"/>
              </a:spcBef>
              <a:spcAft>
                <a:spcPts val="0"/>
              </a:spcAft>
              <a:buSzPts val="2800"/>
              <a:buFont typeface="Inter Medium"/>
              <a:buNone/>
              <a:defRPr>
                <a:latin typeface="Inter Medium"/>
                <a:ea typeface="Inter Medium"/>
                <a:cs typeface="Inter Medium"/>
                <a:sym typeface="Inter Medium"/>
              </a:defRPr>
            </a:lvl9pPr>
          </a:lstStyle>
          <a:p/>
        </p:txBody>
      </p:sp>
      <p:sp>
        <p:nvSpPr>
          <p:cNvPr id="102" name="Google Shape;102;p31"/>
          <p:cNvSpPr txBox="1"/>
          <p:nvPr>
            <p:ph idx="1" type="body"/>
          </p:nvPr>
        </p:nvSpPr>
        <p:spPr>
          <a:xfrm>
            <a:off x="311700" y="923875"/>
            <a:ext cx="8520600" cy="3416400"/>
          </a:xfrm>
          <a:prstGeom prst="rect">
            <a:avLst/>
          </a:prstGeom>
        </p:spPr>
        <p:txBody>
          <a:bodyPr anchorCtr="0" anchor="t" bIns="91425" lIns="91425" spcFirstLastPara="1" rIns="91425" wrap="square" tIns="91425">
            <a:normAutofit/>
          </a:bodyPr>
          <a:lstStyle>
            <a:lvl1pPr indent="-330200" lvl="0" marL="457200" rtl="0">
              <a:lnSpc>
                <a:spcPct val="150000"/>
              </a:lnSpc>
              <a:spcBef>
                <a:spcPts val="0"/>
              </a:spcBef>
              <a:spcAft>
                <a:spcPts val="0"/>
              </a:spcAft>
              <a:buClr>
                <a:srgbClr val="434343"/>
              </a:buClr>
              <a:buSzPts val="1600"/>
              <a:buChar char="●"/>
              <a:defRPr sz="1600">
                <a:solidFill>
                  <a:srgbClr val="434343"/>
                </a:solidFill>
              </a:defRPr>
            </a:lvl1pPr>
            <a:lvl2pPr indent="-304800" lvl="1" marL="914400" rtl="0">
              <a:lnSpc>
                <a:spcPct val="150000"/>
              </a:lnSpc>
              <a:spcBef>
                <a:spcPts val="0"/>
              </a:spcBef>
              <a:spcAft>
                <a:spcPts val="0"/>
              </a:spcAft>
              <a:buClr>
                <a:srgbClr val="434343"/>
              </a:buClr>
              <a:buSzPts val="1200"/>
              <a:buChar char="○"/>
              <a:defRPr sz="1200">
                <a:solidFill>
                  <a:srgbClr val="434343"/>
                </a:solidFill>
              </a:defRPr>
            </a:lvl2pPr>
            <a:lvl3pPr indent="-304800" lvl="2" marL="1371600" rtl="0">
              <a:lnSpc>
                <a:spcPct val="150000"/>
              </a:lnSpc>
              <a:spcBef>
                <a:spcPts val="0"/>
              </a:spcBef>
              <a:spcAft>
                <a:spcPts val="0"/>
              </a:spcAft>
              <a:buClr>
                <a:srgbClr val="434343"/>
              </a:buClr>
              <a:buSzPts val="1200"/>
              <a:buChar char="■"/>
              <a:defRPr sz="1200">
                <a:solidFill>
                  <a:srgbClr val="434343"/>
                </a:solidFill>
              </a:defRPr>
            </a:lvl3pPr>
            <a:lvl4pPr indent="-304800" lvl="3" marL="1828800" rtl="0">
              <a:lnSpc>
                <a:spcPct val="150000"/>
              </a:lnSpc>
              <a:spcBef>
                <a:spcPts val="0"/>
              </a:spcBef>
              <a:spcAft>
                <a:spcPts val="0"/>
              </a:spcAft>
              <a:buClr>
                <a:srgbClr val="434343"/>
              </a:buClr>
              <a:buSzPts val="1200"/>
              <a:buChar char="●"/>
              <a:defRPr sz="1200">
                <a:solidFill>
                  <a:srgbClr val="434343"/>
                </a:solidFill>
              </a:defRPr>
            </a:lvl4pPr>
            <a:lvl5pPr indent="-304800" lvl="4" marL="2286000" rtl="0">
              <a:lnSpc>
                <a:spcPct val="150000"/>
              </a:lnSpc>
              <a:spcBef>
                <a:spcPts val="0"/>
              </a:spcBef>
              <a:spcAft>
                <a:spcPts val="0"/>
              </a:spcAft>
              <a:buClr>
                <a:srgbClr val="434343"/>
              </a:buClr>
              <a:buSzPts val="1200"/>
              <a:buChar char="○"/>
              <a:defRPr sz="1200">
                <a:solidFill>
                  <a:srgbClr val="434343"/>
                </a:solidFill>
              </a:defRPr>
            </a:lvl5pPr>
            <a:lvl6pPr indent="-304800" lvl="5" marL="2743200" rtl="0">
              <a:lnSpc>
                <a:spcPct val="150000"/>
              </a:lnSpc>
              <a:spcBef>
                <a:spcPts val="0"/>
              </a:spcBef>
              <a:spcAft>
                <a:spcPts val="0"/>
              </a:spcAft>
              <a:buClr>
                <a:srgbClr val="434343"/>
              </a:buClr>
              <a:buSzPts val="1200"/>
              <a:buChar char="■"/>
              <a:defRPr sz="1200">
                <a:solidFill>
                  <a:srgbClr val="434343"/>
                </a:solidFill>
              </a:defRPr>
            </a:lvl6pPr>
            <a:lvl7pPr indent="-304800" lvl="6" marL="3200400" rtl="0">
              <a:lnSpc>
                <a:spcPct val="150000"/>
              </a:lnSpc>
              <a:spcBef>
                <a:spcPts val="0"/>
              </a:spcBef>
              <a:spcAft>
                <a:spcPts val="0"/>
              </a:spcAft>
              <a:buClr>
                <a:srgbClr val="434343"/>
              </a:buClr>
              <a:buSzPts val="1200"/>
              <a:buChar char="●"/>
              <a:defRPr sz="1200">
                <a:solidFill>
                  <a:srgbClr val="434343"/>
                </a:solidFill>
              </a:defRPr>
            </a:lvl7pPr>
            <a:lvl8pPr indent="-304800" lvl="7" marL="3657600" rtl="0">
              <a:lnSpc>
                <a:spcPct val="150000"/>
              </a:lnSpc>
              <a:spcBef>
                <a:spcPts val="0"/>
              </a:spcBef>
              <a:spcAft>
                <a:spcPts val="0"/>
              </a:spcAft>
              <a:buClr>
                <a:srgbClr val="434343"/>
              </a:buClr>
              <a:buSzPts val="1200"/>
              <a:buChar char="○"/>
              <a:defRPr sz="1200">
                <a:solidFill>
                  <a:srgbClr val="434343"/>
                </a:solidFill>
              </a:defRPr>
            </a:lvl8pPr>
            <a:lvl9pPr indent="-304800" lvl="8" marL="4114800" rtl="0">
              <a:lnSpc>
                <a:spcPct val="150000"/>
              </a:lnSpc>
              <a:spcBef>
                <a:spcPts val="0"/>
              </a:spcBef>
              <a:spcAft>
                <a:spcPts val="0"/>
              </a:spcAft>
              <a:buClr>
                <a:srgbClr val="434343"/>
              </a:buClr>
              <a:buSzPts val="1200"/>
              <a:buChar char="■"/>
              <a:defRPr sz="1200">
                <a:solidFill>
                  <a:srgbClr val="434343"/>
                </a:solidFill>
              </a:defRPr>
            </a:lvl9pPr>
          </a:lstStyle>
          <a:p/>
        </p:txBody>
      </p:sp>
      <p:sp>
        <p:nvSpPr>
          <p:cNvPr id="103" name="Google Shape;10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04" name="Google Shape;104;p31"/>
          <p:cNvPicPr preferRelativeResize="0"/>
          <p:nvPr/>
        </p:nvPicPr>
        <p:blipFill>
          <a:blip r:embed="rId2">
            <a:alphaModFix/>
          </a:blip>
          <a:stretch>
            <a:fillRect/>
          </a:stretch>
        </p:blipFill>
        <p:spPr>
          <a:xfrm>
            <a:off x="228600" y="4686525"/>
            <a:ext cx="210625" cy="22843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tarter BLUE">
  <p:cSld name="TITLE SLIDE MAG_1_1">
    <p:bg>
      <p:bgPr>
        <a:solidFill>
          <a:schemeClr val="accent3"/>
        </a:solid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609604" y="1224511"/>
            <a:ext cx="5743500" cy="1770000"/>
          </a:xfrm>
          <a:prstGeom prst="rect">
            <a:avLst/>
          </a:prstGeom>
          <a:noFill/>
          <a:ln>
            <a:noFill/>
          </a:ln>
        </p:spPr>
        <p:txBody>
          <a:bodyPr anchorCtr="0" anchor="t" bIns="91425" lIns="91425" spcFirstLastPara="1" rIns="91425" wrap="square" tIns="91425">
            <a:noAutofit/>
          </a:bodyPr>
          <a:lstStyle>
            <a:lvl1pPr indent="-254000" lvl="0" marL="0" marR="0" rtl="0" algn="l">
              <a:lnSpc>
                <a:spcPct val="100000"/>
              </a:lnSpc>
              <a:spcBef>
                <a:spcPts val="0"/>
              </a:spcBef>
              <a:spcAft>
                <a:spcPts val="0"/>
              </a:spcAft>
              <a:buSzPts val="4000"/>
              <a:buNone/>
              <a:defRPr b="1" sz="4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2 column">
  <p:cSld name="TITLE_AND_BODY_3">
    <p:spTree>
      <p:nvGrpSpPr>
        <p:cNvPr id="105" name="Shape 105"/>
        <p:cNvGrpSpPr/>
        <p:nvPr/>
      </p:nvGrpSpPr>
      <p:grpSpPr>
        <a:xfrm>
          <a:off x="0" y="0"/>
          <a:ext cx="0" cy="0"/>
          <a:chOff x="0" y="0"/>
          <a:chExt cx="0" cy="0"/>
        </a:xfrm>
      </p:grpSpPr>
      <p:sp>
        <p:nvSpPr>
          <p:cNvPr id="106" name="Google Shape;106;p32"/>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Font typeface="Inter Medium"/>
              <a:buNone/>
              <a:defRPr>
                <a:latin typeface="Inter Medium"/>
                <a:ea typeface="Inter Medium"/>
                <a:cs typeface="Inter Medium"/>
                <a:sym typeface="Inter Medium"/>
              </a:defRPr>
            </a:lvl2pPr>
            <a:lvl3pPr lvl="2" rtl="0">
              <a:spcBef>
                <a:spcPts val="0"/>
              </a:spcBef>
              <a:spcAft>
                <a:spcPts val="0"/>
              </a:spcAft>
              <a:buSzPts val="2800"/>
              <a:buFont typeface="Inter Medium"/>
              <a:buNone/>
              <a:defRPr>
                <a:latin typeface="Inter Medium"/>
                <a:ea typeface="Inter Medium"/>
                <a:cs typeface="Inter Medium"/>
                <a:sym typeface="Inter Medium"/>
              </a:defRPr>
            </a:lvl3pPr>
            <a:lvl4pPr lvl="3" rtl="0">
              <a:spcBef>
                <a:spcPts val="0"/>
              </a:spcBef>
              <a:spcAft>
                <a:spcPts val="0"/>
              </a:spcAft>
              <a:buSzPts val="2800"/>
              <a:buFont typeface="Inter Medium"/>
              <a:buNone/>
              <a:defRPr>
                <a:latin typeface="Inter Medium"/>
                <a:ea typeface="Inter Medium"/>
                <a:cs typeface="Inter Medium"/>
                <a:sym typeface="Inter Medium"/>
              </a:defRPr>
            </a:lvl4pPr>
            <a:lvl5pPr lvl="4" rtl="0">
              <a:spcBef>
                <a:spcPts val="0"/>
              </a:spcBef>
              <a:spcAft>
                <a:spcPts val="0"/>
              </a:spcAft>
              <a:buSzPts val="2800"/>
              <a:buFont typeface="Inter Medium"/>
              <a:buNone/>
              <a:defRPr>
                <a:latin typeface="Inter Medium"/>
                <a:ea typeface="Inter Medium"/>
                <a:cs typeface="Inter Medium"/>
                <a:sym typeface="Inter Medium"/>
              </a:defRPr>
            </a:lvl5pPr>
            <a:lvl6pPr lvl="5" rtl="0">
              <a:spcBef>
                <a:spcPts val="0"/>
              </a:spcBef>
              <a:spcAft>
                <a:spcPts val="0"/>
              </a:spcAft>
              <a:buSzPts val="2800"/>
              <a:buFont typeface="Inter Medium"/>
              <a:buNone/>
              <a:defRPr>
                <a:latin typeface="Inter Medium"/>
                <a:ea typeface="Inter Medium"/>
                <a:cs typeface="Inter Medium"/>
                <a:sym typeface="Inter Medium"/>
              </a:defRPr>
            </a:lvl6pPr>
            <a:lvl7pPr lvl="6" rtl="0">
              <a:spcBef>
                <a:spcPts val="0"/>
              </a:spcBef>
              <a:spcAft>
                <a:spcPts val="0"/>
              </a:spcAft>
              <a:buSzPts val="2800"/>
              <a:buFont typeface="Inter Medium"/>
              <a:buNone/>
              <a:defRPr>
                <a:latin typeface="Inter Medium"/>
                <a:ea typeface="Inter Medium"/>
                <a:cs typeface="Inter Medium"/>
                <a:sym typeface="Inter Medium"/>
              </a:defRPr>
            </a:lvl7pPr>
            <a:lvl8pPr lvl="7" rtl="0">
              <a:spcBef>
                <a:spcPts val="0"/>
              </a:spcBef>
              <a:spcAft>
                <a:spcPts val="0"/>
              </a:spcAft>
              <a:buSzPts val="2800"/>
              <a:buFont typeface="Inter Medium"/>
              <a:buNone/>
              <a:defRPr>
                <a:latin typeface="Inter Medium"/>
                <a:ea typeface="Inter Medium"/>
                <a:cs typeface="Inter Medium"/>
                <a:sym typeface="Inter Medium"/>
              </a:defRPr>
            </a:lvl8pPr>
            <a:lvl9pPr lvl="8" rtl="0">
              <a:spcBef>
                <a:spcPts val="0"/>
              </a:spcBef>
              <a:spcAft>
                <a:spcPts val="0"/>
              </a:spcAft>
              <a:buSzPts val="2800"/>
              <a:buFont typeface="Inter Medium"/>
              <a:buNone/>
              <a:defRPr>
                <a:latin typeface="Inter Medium"/>
                <a:ea typeface="Inter Medium"/>
                <a:cs typeface="Inter Medium"/>
                <a:sym typeface="Inter Medium"/>
              </a:defRPr>
            </a:lvl9pPr>
          </a:lstStyle>
          <a:p/>
        </p:txBody>
      </p:sp>
      <p:sp>
        <p:nvSpPr>
          <p:cNvPr id="107" name="Google Shape;107;p32"/>
          <p:cNvSpPr txBox="1"/>
          <p:nvPr>
            <p:ph idx="1" type="body"/>
          </p:nvPr>
        </p:nvSpPr>
        <p:spPr>
          <a:xfrm>
            <a:off x="311700" y="923875"/>
            <a:ext cx="4083300" cy="3416400"/>
          </a:xfrm>
          <a:prstGeom prst="rect">
            <a:avLst/>
          </a:prstGeom>
        </p:spPr>
        <p:txBody>
          <a:bodyPr anchorCtr="0" anchor="t" bIns="91425" lIns="91425" spcFirstLastPara="1" rIns="91425" wrap="square" tIns="91425">
            <a:normAutofit/>
          </a:bodyPr>
          <a:lstStyle>
            <a:lvl1pPr indent="-330200" lvl="0" marL="457200" rtl="0">
              <a:lnSpc>
                <a:spcPct val="150000"/>
              </a:lnSpc>
              <a:spcBef>
                <a:spcPts val="0"/>
              </a:spcBef>
              <a:spcAft>
                <a:spcPts val="0"/>
              </a:spcAft>
              <a:buClr>
                <a:srgbClr val="434343"/>
              </a:buClr>
              <a:buSzPts val="1600"/>
              <a:buChar char="●"/>
              <a:defRPr sz="1600">
                <a:solidFill>
                  <a:srgbClr val="434343"/>
                </a:solidFill>
              </a:defRPr>
            </a:lvl1pPr>
            <a:lvl2pPr indent="-304800" lvl="1" marL="914400" rtl="0">
              <a:lnSpc>
                <a:spcPct val="150000"/>
              </a:lnSpc>
              <a:spcBef>
                <a:spcPts val="0"/>
              </a:spcBef>
              <a:spcAft>
                <a:spcPts val="0"/>
              </a:spcAft>
              <a:buClr>
                <a:srgbClr val="434343"/>
              </a:buClr>
              <a:buSzPts val="1200"/>
              <a:buChar char="○"/>
              <a:defRPr sz="1200">
                <a:solidFill>
                  <a:srgbClr val="434343"/>
                </a:solidFill>
              </a:defRPr>
            </a:lvl2pPr>
            <a:lvl3pPr indent="-304800" lvl="2" marL="1371600" rtl="0">
              <a:lnSpc>
                <a:spcPct val="150000"/>
              </a:lnSpc>
              <a:spcBef>
                <a:spcPts val="0"/>
              </a:spcBef>
              <a:spcAft>
                <a:spcPts val="0"/>
              </a:spcAft>
              <a:buClr>
                <a:srgbClr val="434343"/>
              </a:buClr>
              <a:buSzPts val="1200"/>
              <a:buChar char="■"/>
              <a:defRPr sz="1200">
                <a:solidFill>
                  <a:srgbClr val="434343"/>
                </a:solidFill>
              </a:defRPr>
            </a:lvl3pPr>
            <a:lvl4pPr indent="-304800" lvl="3" marL="1828800" rtl="0">
              <a:lnSpc>
                <a:spcPct val="150000"/>
              </a:lnSpc>
              <a:spcBef>
                <a:spcPts val="0"/>
              </a:spcBef>
              <a:spcAft>
                <a:spcPts val="0"/>
              </a:spcAft>
              <a:buClr>
                <a:srgbClr val="434343"/>
              </a:buClr>
              <a:buSzPts val="1200"/>
              <a:buChar char="●"/>
              <a:defRPr sz="1200">
                <a:solidFill>
                  <a:srgbClr val="434343"/>
                </a:solidFill>
              </a:defRPr>
            </a:lvl4pPr>
            <a:lvl5pPr indent="-304800" lvl="4" marL="2286000" rtl="0">
              <a:lnSpc>
                <a:spcPct val="150000"/>
              </a:lnSpc>
              <a:spcBef>
                <a:spcPts val="0"/>
              </a:spcBef>
              <a:spcAft>
                <a:spcPts val="0"/>
              </a:spcAft>
              <a:buClr>
                <a:srgbClr val="434343"/>
              </a:buClr>
              <a:buSzPts val="1200"/>
              <a:buChar char="○"/>
              <a:defRPr sz="1200">
                <a:solidFill>
                  <a:srgbClr val="434343"/>
                </a:solidFill>
              </a:defRPr>
            </a:lvl5pPr>
            <a:lvl6pPr indent="-304800" lvl="5" marL="2743200" rtl="0">
              <a:lnSpc>
                <a:spcPct val="150000"/>
              </a:lnSpc>
              <a:spcBef>
                <a:spcPts val="0"/>
              </a:spcBef>
              <a:spcAft>
                <a:spcPts val="0"/>
              </a:spcAft>
              <a:buClr>
                <a:srgbClr val="434343"/>
              </a:buClr>
              <a:buSzPts val="1200"/>
              <a:buChar char="■"/>
              <a:defRPr sz="1200">
                <a:solidFill>
                  <a:srgbClr val="434343"/>
                </a:solidFill>
              </a:defRPr>
            </a:lvl6pPr>
            <a:lvl7pPr indent="-304800" lvl="6" marL="3200400" rtl="0">
              <a:lnSpc>
                <a:spcPct val="150000"/>
              </a:lnSpc>
              <a:spcBef>
                <a:spcPts val="0"/>
              </a:spcBef>
              <a:spcAft>
                <a:spcPts val="0"/>
              </a:spcAft>
              <a:buClr>
                <a:srgbClr val="434343"/>
              </a:buClr>
              <a:buSzPts val="1200"/>
              <a:buChar char="●"/>
              <a:defRPr sz="1200">
                <a:solidFill>
                  <a:srgbClr val="434343"/>
                </a:solidFill>
              </a:defRPr>
            </a:lvl7pPr>
            <a:lvl8pPr indent="-304800" lvl="7" marL="3657600" rtl="0">
              <a:lnSpc>
                <a:spcPct val="150000"/>
              </a:lnSpc>
              <a:spcBef>
                <a:spcPts val="0"/>
              </a:spcBef>
              <a:spcAft>
                <a:spcPts val="0"/>
              </a:spcAft>
              <a:buClr>
                <a:srgbClr val="434343"/>
              </a:buClr>
              <a:buSzPts val="1200"/>
              <a:buChar char="○"/>
              <a:defRPr sz="1200">
                <a:solidFill>
                  <a:srgbClr val="434343"/>
                </a:solidFill>
              </a:defRPr>
            </a:lvl8pPr>
            <a:lvl9pPr indent="-304800" lvl="8" marL="4114800" rtl="0">
              <a:lnSpc>
                <a:spcPct val="150000"/>
              </a:lnSpc>
              <a:spcBef>
                <a:spcPts val="0"/>
              </a:spcBef>
              <a:spcAft>
                <a:spcPts val="0"/>
              </a:spcAft>
              <a:buClr>
                <a:srgbClr val="434343"/>
              </a:buClr>
              <a:buSzPts val="1200"/>
              <a:buChar char="■"/>
              <a:defRPr sz="1200">
                <a:solidFill>
                  <a:srgbClr val="434343"/>
                </a:solidFill>
              </a:defRPr>
            </a:lvl9pPr>
          </a:lstStyle>
          <a:p/>
        </p:txBody>
      </p:sp>
      <p:sp>
        <p:nvSpPr>
          <p:cNvPr id="108" name="Google Shape;10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09" name="Google Shape;109;p32"/>
          <p:cNvPicPr preferRelativeResize="0"/>
          <p:nvPr/>
        </p:nvPicPr>
        <p:blipFill>
          <a:blip r:embed="rId2">
            <a:alphaModFix/>
          </a:blip>
          <a:stretch>
            <a:fillRect/>
          </a:stretch>
        </p:blipFill>
        <p:spPr>
          <a:xfrm>
            <a:off x="228600" y="4686525"/>
            <a:ext cx="210625" cy="228434"/>
          </a:xfrm>
          <a:prstGeom prst="rect">
            <a:avLst/>
          </a:prstGeom>
          <a:noFill/>
          <a:ln>
            <a:noFill/>
          </a:ln>
        </p:spPr>
      </p:pic>
      <p:sp>
        <p:nvSpPr>
          <p:cNvPr id="110" name="Google Shape;110;p32"/>
          <p:cNvSpPr txBox="1"/>
          <p:nvPr>
            <p:ph idx="2" type="body"/>
          </p:nvPr>
        </p:nvSpPr>
        <p:spPr>
          <a:xfrm>
            <a:off x="4623600" y="923875"/>
            <a:ext cx="4083300" cy="3416400"/>
          </a:xfrm>
          <a:prstGeom prst="rect">
            <a:avLst/>
          </a:prstGeom>
        </p:spPr>
        <p:txBody>
          <a:bodyPr anchorCtr="0" anchor="t" bIns="91425" lIns="91425" spcFirstLastPara="1" rIns="91425" wrap="square" tIns="91425">
            <a:normAutofit/>
          </a:bodyPr>
          <a:lstStyle>
            <a:lvl1pPr indent="-330200" lvl="0" marL="457200" rtl="0">
              <a:lnSpc>
                <a:spcPct val="150000"/>
              </a:lnSpc>
              <a:spcBef>
                <a:spcPts val="0"/>
              </a:spcBef>
              <a:spcAft>
                <a:spcPts val="0"/>
              </a:spcAft>
              <a:buClr>
                <a:srgbClr val="434343"/>
              </a:buClr>
              <a:buSzPts val="1600"/>
              <a:buChar char="●"/>
              <a:defRPr sz="1600">
                <a:solidFill>
                  <a:srgbClr val="434343"/>
                </a:solidFill>
              </a:defRPr>
            </a:lvl1pPr>
            <a:lvl2pPr indent="-304800" lvl="1" marL="914400" rtl="0">
              <a:lnSpc>
                <a:spcPct val="150000"/>
              </a:lnSpc>
              <a:spcBef>
                <a:spcPts val="0"/>
              </a:spcBef>
              <a:spcAft>
                <a:spcPts val="0"/>
              </a:spcAft>
              <a:buClr>
                <a:srgbClr val="434343"/>
              </a:buClr>
              <a:buSzPts val="1200"/>
              <a:buChar char="○"/>
              <a:defRPr sz="1200">
                <a:solidFill>
                  <a:srgbClr val="434343"/>
                </a:solidFill>
              </a:defRPr>
            </a:lvl2pPr>
            <a:lvl3pPr indent="-304800" lvl="2" marL="1371600" rtl="0">
              <a:lnSpc>
                <a:spcPct val="150000"/>
              </a:lnSpc>
              <a:spcBef>
                <a:spcPts val="0"/>
              </a:spcBef>
              <a:spcAft>
                <a:spcPts val="0"/>
              </a:spcAft>
              <a:buClr>
                <a:srgbClr val="434343"/>
              </a:buClr>
              <a:buSzPts val="1200"/>
              <a:buChar char="■"/>
              <a:defRPr sz="1200">
                <a:solidFill>
                  <a:srgbClr val="434343"/>
                </a:solidFill>
              </a:defRPr>
            </a:lvl3pPr>
            <a:lvl4pPr indent="-304800" lvl="3" marL="1828800" rtl="0">
              <a:lnSpc>
                <a:spcPct val="150000"/>
              </a:lnSpc>
              <a:spcBef>
                <a:spcPts val="0"/>
              </a:spcBef>
              <a:spcAft>
                <a:spcPts val="0"/>
              </a:spcAft>
              <a:buClr>
                <a:srgbClr val="434343"/>
              </a:buClr>
              <a:buSzPts val="1200"/>
              <a:buChar char="●"/>
              <a:defRPr sz="1200">
                <a:solidFill>
                  <a:srgbClr val="434343"/>
                </a:solidFill>
              </a:defRPr>
            </a:lvl4pPr>
            <a:lvl5pPr indent="-304800" lvl="4" marL="2286000" rtl="0">
              <a:lnSpc>
                <a:spcPct val="150000"/>
              </a:lnSpc>
              <a:spcBef>
                <a:spcPts val="0"/>
              </a:spcBef>
              <a:spcAft>
                <a:spcPts val="0"/>
              </a:spcAft>
              <a:buClr>
                <a:srgbClr val="434343"/>
              </a:buClr>
              <a:buSzPts val="1200"/>
              <a:buChar char="○"/>
              <a:defRPr sz="1200">
                <a:solidFill>
                  <a:srgbClr val="434343"/>
                </a:solidFill>
              </a:defRPr>
            </a:lvl5pPr>
            <a:lvl6pPr indent="-304800" lvl="5" marL="2743200" rtl="0">
              <a:lnSpc>
                <a:spcPct val="150000"/>
              </a:lnSpc>
              <a:spcBef>
                <a:spcPts val="0"/>
              </a:spcBef>
              <a:spcAft>
                <a:spcPts val="0"/>
              </a:spcAft>
              <a:buClr>
                <a:srgbClr val="434343"/>
              </a:buClr>
              <a:buSzPts val="1200"/>
              <a:buChar char="■"/>
              <a:defRPr sz="1200">
                <a:solidFill>
                  <a:srgbClr val="434343"/>
                </a:solidFill>
              </a:defRPr>
            </a:lvl6pPr>
            <a:lvl7pPr indent="-304800" lvl="6" marL="3200400" rtl="0">
              <a:lnSpc>
                <a:spcPct val="150000"/>
              </a:lnSpc>
              <a:spcBef>
                <a:spcPts val="0"/>
              </a:spcBef>
              <a:spcAft>
                <a:spcPts val="0"/>
              </a:spcAft>
              <a:buClr>
                <a:srgbClr val="434343"/>
              </a:buClr>
              <a:buSzPts val="1200"/>
              <a:buChar char="●"/>
              <a:defRPr sz="1200">
                <a:solidFill>
                  <a:srgbClr val="434343"/>
                </a:solidFill>
              </a:defRPr>
            </a:lvl7pPr>
            <a:lvl8pPr indent="-304800" lvl="7" marL="3657600" rtl="0">
              <a:lnSpc>
                <a:spcPct val="150000"/>
              </a:lnSpc>
              <a:spcBef>
                <a:spcPts val="0"/>
              </a:spcBef>
              <a:spcAft>
                <a:spcPts val="0"/>
              </a:spcAft>
              <a:buClr>
                <a:srgbClr val="434343"/>
              </a:buClr>
              <a:buSzPts val="1200"/>
              <a:buChar char="○"/>
              <a:defRPr sz="1200">
                <a:solidFill>
                  <a:srgbClr val="434343"/>
                </a:solidFill>
              </a:defRPr>
            </a:lvl8pPr>
            <a:lvl9pPr indent="-304800" lvl="8" marL="4114800" rtl="0">
              <a:lnSpc>
                <a:spcPct val="150000"/>
              </a:lnSpc>
              <a:spcBef>
                <a:spcPts val="0"/>
              </a:spcBef>
              <a:spcAft>
                <a:spcPts val="0"/>
              </a:spcAft>
              <a:buClr>
                <a:srgbClr val="434343"/>
              </a:buClr>
              <a:buSzPts val="1200"/>
              <a:buChar char="■"/>
              <a:defRPr sz="1200">
                <a:solidFill>
                  <a:srgbClr val="434343"/>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ank">
  <p:cSld name="TITLE_AND_BODY_2">
    <p:spTree>
      <p:nvGrpSpPr>
        <p:cNvPr id="111" name="Shape 111"/>
        <p:cNvGrpSpPr/>
        <p:nvPr/>
      </p:nvGrpSpPr>
      <p:grpSpPr>
        <a:xfrm>
          <a:off x="0" y="0"/>
          <a:ext cx="0" cy="0"/>
          <a:chOff x="0" y="0"/>
          <a:chExt cx="0" cy="0"/>
        </a:xfrm>
      </p:grpSpPr>
      <p:sp>
        <p:nvSpPr>
          <p:cNvPr id="112" name="Google Shape;11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13" name="Google Shape;113;p33"/>
          <p:cNvPicPr preferRelativeResize="0"/>
          <p:nvPr/>
        </p:nvPicPr>
        <p:blipFill>
          <a:blip r:embed="rId2">
            <a:alphaModFix/>
          </a:blip>
          <a:stretch>
            <a:fillRect/>
          </a:stretch>
        </p:blipFill>
        <p:spPr>
          <a:xfrm>
            <a:off x="228600" y="4686525"/>
            <a:ext cx="210625" cy="22843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Title 1">
  <p:cSld name="TITLE_1">
    <p:bg>
      <p:bgPr>
        <a:solidFill>
          <a:srgbClr val="22222A"/>
        </a:solidFill>
      </p:bgPr>
    </p:bg>
    <p:spTree>
      <p:nvGrpSpPr>
        <p:cNvPr id="114" name="Shape 114"/>
        <p:cNvGrpSpPr/>
        <p:nvPr/>
      </p:nvGrpSpPr>
      <p:grpSpPr>
        <a:xfrm>
          <a:off x="0" y="0"/>
          <a:ext cx="0" cy="0"/>
          <a:chOff x="0" y="0"/>
          <a:chExt cx="0" cy="0"/>
        </a:xfrm>
      </p:grpSpPr>
      <p:sp>
        <p:nvSpPr>
          <p:cNvPr id="115" name="Google Shape;115;p34"/>
          <p:cNvSpPr/>
          <p:nvPr/>
        </p:nvSpPr>
        <p:spPr>
          <a:xfrm>
            <a:off x="0" y="0"/>
            <a:ext cx="9144000" cy="5143500"/>
          </a:xfrm>
          <a:prstGeom prst="rect">
            <a:avLst/>
          </a:prstGeom>
          <a:solidFill>
            <a:srgbClr val="22222A"/>
          </a:solidFill>
          <a:ln cap="flat" cmpd="sng" w="9525">
            <a:solidFill>
              <a:srgbClr val="2222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34"/>
          <p:cNvPicPr preferRelativeResize="0"/>
          <p:nvPr/>
        </p:nvPicPr>
        <p:blipFill>
          <a:blip r:embed="rId2">
            <a:alphaModFix/>
          </a:blip>
          <a:stretch>
            <a:fillRect/>
          </a:stretch>
        </p:blipFill>
        <p:spPr>
          <a:xfrm>
            <a:off x="539800" y="479025"/>
            <a:ext cx="1814564" cy="296775"/>
          </a:xfrm>
          <a:prstGeom prst="rect">
            <a:avLst/>
          </a:prstGeom>
          <a:noFill/>
          <a:ln>
            <a:noFill/>
          </a:ln>
        </p:spPr>
      </p:pic>
      <p:sp>
        <p:nvSpPr>
          <p:cNvPr id="117" name="Google Shape;117;p34"/>
          <p:cNvSpPr txBox="1"/>
          <p:nvPr>
            <p:ph type="title"/>
          </p:nvPr>
        </p:nvSpPr>
        <p:spPr>
          <a:xfrm>
            <a:off x="463600" y="1444750"/>
            <a:ext cx="7633800" cy="1967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800"/>
              <a:buFont typeface="Inter Medium"/>
              <a:buNone/>
              <a:defRPr>
                <a:latin typeface="Inter Medium"/>
                <a:ea typeface="Inter Medium"/>
                <a:cs typeface="Inter Medium"/>
                <a:sym typeface="Inter Medium"/>
              </a:defRPr>
            </a:lvl2pPr>
            <a:lvl3pPr lvl="2" rtl="0">
              <a:spcBef>
                <a:spcPts val="0"/>
              </a:spcBef>
              <a:spcAft>
                <a:spcPts val="0"/>
              </a:spcAft>
              <a:buSzPts val="2800"/>
              <a:buFont typeface="Inter Medium"/>
              <a:buNone/>
              <a:defRPr>
                <a:latin typeface="Inter Medium"/>
                <a:ea typeface="Inter Medium"/>
                <a:cs typeface="Inter Medium"/>
                <a:sym typeface="Inter Medium"/>
              </a:defRPr>
            </a:lvl3pPr>
            <a:lvl4pPr lvl="3" rtl="0">
              <a:spcBef>
                <a:spcPts val="0"/>
              </a:spcBef>
              <a:spcAft>
                <a:spcPts val="0"/>
              </a:spcAft>
              <a:buSzPts val="2800"/>
              <a:buFont typeface="Inter Medium"/>
              <a:buNone/>
              <a:defRPr>
                <a:latin typeface="Inter Medium"/>
                <a:ea typeface="Inter Medium"/>
                <a:cs typeface="Inter Medium"/>
                <a:sym typeface="Inter Medium"/>
              </a:defRPr>
            </a:lvl4pPr>
            <a:lvl5pPr lvl="4" rtl="0">
              <a:spcBef>
                <a:spcPts val="0"/>
              </a:spcBef>
              <a:spcAft>
                <a:spcPts val="0"/>
              </a:spcAft>
              <a:buSzPts val="2800"/>
              <a:buFont typeface="Inter Medium"/>
              <a:buNone/>
              <a:defRPr>
                <a:latin typeface="Inter Medium"/>
                <a:ea typeface="Inter Medium"/>
                <a:cs typeface="Inter Medium"/>
                <a:sym typeface="Inter Medium"/>
              </a:defRPr>
            </a:lvl5pPr>
            <a:lvl6pPr lvl="5" rtl="0">
              <a:spcBef>
                <a:spcPts val="0"/>
              </a:spcBef>
              <a:spcAft>
                <a:spcPts val="0"/>
              </a:spcAft>
              <a:buSzPts val="2800"/>
              <a:buFont typeface="Inter Medium"/>
              <a:buNone/>
              <a:defRPr>
                <a:latin typeface="Inter Medium"/>
                <a:ea typeface="Inter Medium"/>
                <a:cs typeface="Inter Medium"/>
                <a:sym typeface="Inter Medium"/>
              </a:defRPr>
            </a:lvl6pPr>
            <a:lvl7pPr lvl="6" rtl="0">
              <a:spcBef>
                <a:spcPts val="0"/>
              </a:spcBef>
              <a:spcAft>
                <a:spcPts val="0"/>
              </a:spcAft>
              <a:buSzPts val="2800"/>
              <a:buFont typeface="Inter Medium"/>
              <a:buNone/>
              <a:defRPr>
                <a:latin typeface="Inter Medium"/>
                <a:ea typeface="Inter Medium"/>
                <a:cs typeface="Inter Medium"/>
                <a:sym typeface="Inter Medium"/>
              </a:defRPr>
            </a:lvl7pPr>
            <a:lvl8pPr lvl="7" rtl="0">
              <a:spcBef>
                <a:spcPts val="0"/>
              </a:spcBef>
              <a:spcAft>
                <a:spcPts val="0"/>
              </a:spcAft>
              <a:buSzPts val="2800"/>
              <a:buFont typeface="Inter Medium"/>
              <a:buNone/>
              <a:defRPr>
                <a:latin typeface="Inter Medium"/>
                <a:ea typeface="Inter Medium"/>
                <a:cs typeface="Inter Medium"/>
                <a:sym typeface="Inter Medium"/>
              </a:defRPr>
            </a:lvl8pPr>
            <a:lvl9pPr lvl="8" rtl="0">
              <a:spcBef>
                <a:spcPts val="0"/>
              </a:spcBef>
              <a:spcAft>
                <a:spcPts val="0"/>
              </a:spcAft>
              <a:buSzPts val="2800"/>
              <a:buFont typeface="Inter Medium"/>
              <a:buNone/>
              <a:defRPr>
                <a:latin typeface="Inter Medium"/>
                <a:ea typeface="Inter Medium"/>
                <a:cs typeface="Inter Medium"/>
                <a:sym typeface="Inter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Title 2">
  <p:cSld name="TITLE_1_1">
    <p:bg>
      <p:bgPr>
        <a:solidFill>
          <a:srgbClr val="22222A"/>
        </a:solidFill>
      </p:bgPr>
    </p:bg>
    <p:spTree>
      <p:nvGrpSpPr>
        <p:cNvPr id="118" name="Shape 118"/>
        <p:cNvGrpSpPr/>
        <p:nvPr/>
      </p:nvGrpSpPr>
      <p:grpSpPr>
        <a:xfrm>
          <a:off x="0" y="0"/>
          <a:ext cx="0" cy="0"/>
          <a:chOff x="0" y="0"/>
          <a:chExt cx="0" cy="0"/>
        </a:xfrm>
      </p:grpSpPr>
      <p:sp>
        <p:nvSpPr>
          <p:cNvPr id="119" name="Google Shape;119;p35"/>
          <p:cNvSpPr/>
          <p:nvPr/>
        </p:nvSpPr>
        <p:spPr>
          <a:xfrm>
            <a:off x="0" y="0"/>
            <a:ext cx="9144000" cy="5143500"/>
          </a:xfrm>
          <a:prstGeom prst="rect">
            <a:avLst/>
          </a:prstGeom>
          <a:solidFill>
            <a:srgbClr val="22222A"/>
          </a:solidFill>
          <a:ln cap="flat" cmpd="sng" w="9525">
            <a:solidFill>
              <a:srgbClr val="2222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35"/>
          <p:cNvPicPr preferRelativeResize="0"/>
          <p:nvPr/>
        </p:nvPicPr>
        <p:blipFill>
          <a:blip r:embed="rId2">
            <a:alphaModFix/>
          </a:blip>
          <a:stretch>
            <a:fillRect/>
          </a:stretch>
        </p:blipFill>
        <p:spPr>
          <a:xfrm>
            <a:off x="539800" y="479025"/>
            <a:ext cx="1814564" cy="296775"/>
          </a:xfrm>
          <a:prstGeom prst="rect">
            <a:avLst/>
          </a:prstGeom>
          <a:noFill/>
          <a:ln>
            <a:noFill/>
          </a:ln>
        </p:spPr>
      </p:pic>
      <p:sp>
        <p:nvSpPr>
          <p:cNvPr id="121" name="Google Shape;121;p35"/>
          <p:cNvSpPr txBox="1"/>
          <p:nvPr>
            <p:ph type="title"/>
          </p:nvPr>
        </p:nvSpPr>
        <p:spPr>
          <a:xfrm>
            <a:off x="539800" y="1358775"/>
            <a:ext cx="7745100" cy="12474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2pPr>
            <a:lvl3pPr lvl="2"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3pPr>
            <a:lvl4pPr lvl="3"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4pPr>
            <a:lvl5pPr lvl="4"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5pPr>
            <a:lvl6pPr lvl="5"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6pPr>
            <a:lvl7pPr lvl="6"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7pPr>
            <a:lvl8pPr lvl="7"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8pPr>
            <a:lvl9pPr lvl="8" rtl="0">
              <a:spcBef>
                <a:spcPts val="0"/>
              </a:spcBef>
              <a:spcAft>
                <a:spcPts val="0"/>
              </a:spcAft>
              <a:buClr>
                <a:srgbClr val="FFFFFF"/>
              </a:buClr>
              <a:buSzPts val="3600"/>
              <a:buFont typeface="Inter Medium"/>
              <a:buNone/>
              <a:defRPr sz="3600">
                <a:solidFill>
                  <a:srgbClr val="FFFFFF"/>
                </a:solidFill>
                <a:latin typeface="Inter Medium"/>
                <a:ea typeface="Inter Medium"/>
                <a:cs typeface="Inter Medium"/>
                <a:sym typeface="Inter Medium"/>
              </a:defRPr>
            </a:lvl9pPr>
          </a:lstStyle>
          <a:p/>
        </p:txBody>
      </p:sp>
      <p:sp>
        <p:nvSpPr>
          <p:cNvPr id="122" name="Google Shape;122;p35"/>
          <p:cNvSpPr txBox="1"/>
          <p:nvPr>
            <p:ph idx="1" type="subTitle"/>
          </p:nvPr>
        </p:nvSpPr>
        <p:spPr>
          <a:xfrm>
            <a:off x="539800" y="2598875"/>
            <a:ext cx="7227300" cy="8436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rgbClr val="999999"/>
              </a:buClr>
              <a:buSzPts val="2200"/>
              <a:buNone/>
              <a:defRPr sz="2200">
                <a:solidFill>
                  <a:srgbClr val="99999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35"/>
          <p:cNvSpPr txBox="1"/>
          <p:nvPr>
            <p:ph idx="2" type="subTitle"/>
          </p:nvPr>
        </p:nvSpPr>
        <p:spPr>
          <a:xfrm>
            <a:off x="550775" y="3506975"/>
            <a:ext cx="3303300" cy="3414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999999"/>
              </a:buClr>
              <a:buSzPts val="1000"/>
              <a:buNone/>
              <a:defRPr sz="1000">
                <a:solidFill>
                  <a:srgbClr val="999999"/>
                </a:solidFill>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1 column">
  <p:cSld name="TITLE_AND_BODY_1">
    <p:spTree>
      <p:nvGrpSpPr>
        <p:cNvPr id="124" name="Shape 124"/>
        <p:cNvGrpSpPr/>
        <p:nvPr/>
      </p:nvGrpSpPr>
      <p:grpSpPr>
        <a:xfrm>
          <a:off x="0" y="0"/>
          <a:ext cx="0" cy="0"/>
          <a:chOff x="0" y="0"/>
          <a:chExt cx="0" cy="0"/>
        </a:xfrm>
      </p:grpSpPr>
      <p:sp>
        <p:nvSpPr>
          <p:cNvPr id="125" name="Google Shape;125;p36"/>
          <p:cNvSpPr/>
          <p:nvPr/>
        </p:nvSpPr>
        <p:spPr>
          <a:xfrm>
            <a:off x="0" y="0"/>
            <a:ext cx="9144000" cy="5143500"/>
          </a:xfrm>
          <a:prstGeom prst="rect">
            <a:avLst/>
          </a:prstGeom>
          <a:solidFill>
            <a:srgbClr val="22222A"/>
          </a:solidFill>
          <a:ln cap="flat" cmpd="sng" w="9525">
            <a:solidFill>
              <a:srgbClr val="2222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6"/>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36"/>
          <p:cNvSpPr txBox="1"/>
          <p:nvPr>
            <p:ph idx="1" type="body"/>
          </p:nvPr>
        </p:nvSpPr>
        <p:spPr>
          <a:xfrm>
            <a:off x="311700" y="923875"/>
            <a:ext cx="8520600" cy="3416400"/>
          </a:xfrm>
          <a:prstGeom prst="rect">
            <a:avLst/>
          </a:prstGeom>
        </p:spPr>
        <p:txBody>
          <a:bodyPr anchorCtr="0" anchor="t" bIns="91425" lIns="91425" spcFirstLastPara="1" rIns="91425" wrap="square" tIns="91425">
            <a:normAutofit/>
          </a:bodyPr>
          <a:lstStyle>
            <a:lvl1pPr indent="-330200" lvl="0" marL="457200" rtl="0">
              <a:lnSpc>
                <a:spcPct val="150000"/>
              </a:lnSpc>
              <a:spcBef>
                <a:spcPts val="0"/>
              </a:spcBef>
              <a:spcAft>
                <a:spcPts val="0"/>
              </a:spcAft>
              <a:buClr>
                <a:srgbClr val="EFEFEF"/>
              </a:buClr>
              <a:buSzPts val="1600"/>
              <a:buChar char="●"/>
              <a:defRPr sz="1600">
                <a:solidFill>
                  <a:srgbClr val="EFEFEF"/>
                </a:solidFill>
              </a:defRPr>
            </a:lvl1pPr>
            <a:lvl2pPr indent="-304800" lvl="1" marL="914400" rtl="0">
              <a:lnSpc>
                <a:spcPct val="150000"/>
              </a:lnSpc>
              <a:spcBef>
                <a:spcPts val="0"/>
              </a:spcBef>
              <a:spcAft>
                <a:spcPts val="0"/>
              </a:spcAft>
              <a:buClr>
                <a:srgbClr val="EFEFEF"/>
              </a:buClr>
              <a:buSzPts val="1200"/>
              <a:buChar char="○"/>
              <a:defRPr sz="1200">
                <a:solidFill>
                  <a:srgbClr val="EFEFEF"/>
                </a:solidFill>
              </a:defRPr>
            </a:lvl2pPr>
            <a:lvl3pPr indent="-304800" lvl="2" marL="1371600" rtl="0">
              <a:lnSpc>
                <a:spcPct val="150000"/>
              </a:lnSpc>
              <a:spcBef>
                <a:spcPts val="0"/>
              </a:spcBef>
              <a:spcAft>
                <a:spcPts val="0"/>
              </a:spcAft>
              <a:buClr>
                <a:srgbClr val="EFEFEF"/>
              </a:buClr>
              <a:buSzPts val="1200"/>
              <a:buChar char="■"/>
              <a:defRPr sz="1200">
                <a:solidFill>
                  <a:srgbClr val="EFEFEF"/>
                </a:solidFill>
              </a:defRPr>
            </a:lvl3pPr>
            <a:lvl4pPr indent="-304800" lvl="3" marL="1828800" rtl="0">
              <a:lnSpc>
                <a:spcPct val="150000"/>
              </a:lnSpc>
              <a:spcBef>
                <a:spcPts val="0"/>
              </a:spcBef>
              <a:spcAft>
                <a:spcPts val="0"/>
              </a:spcAft>
              <a:buClr>
                <a:srgbClr val="EFEFEF"/>
              </a:buClr>
              <a:buSzPts val="1200"/>
              <a:buChar char="●"/>
              <a:defRPr sz="1200">
                <a:solidFill>
                  <a:srgbClr val="EFEFEF"/>
                </a:solidFill>
              </a:defRPr>
            </a:lvl4pPr>
            <a:lvl5pPr indent="-304800" lvl="4" marL="2286000" rtl="0">
              <a:lnSpc>
                <a:spcPct val="150000"/>
              </a:lnSpc>
              <a:spcBef>
                <a:spcPts val="0"/>
              </a:spcBef>
              <a:spcAft>
                <a:spcPts val="0"/>
              </a:spcAft>
              <a:buClr>
                <a:srgbClr val="EFEFEF"/>
              </a:buClr>
              <a:buSzPts val="1200"/>
              <a:buChar char="○"/>
              <a:defRPr sz="1200">
                <a:solidFill>
                  <a:srgbClr val="EFEFEF"/>
                </a:solidFill>
              </a:defRPr>
            </a:lvl5pPr>
            <a:lvl6pPr indent="-304800" lvl="5" marL="2743200" rtl="0">
              <a:lnSpc>
                <a:spcPct val="150000"/>
              </a:lnSpc>
              <a:spcBef>
                <a:spcPts val="0"/>
              </a:spcBef>
              <a:spcAft>
                <a:spcPts val="0"/>
              </a:spcAft>
              <a:buClr>
                <a:srgbClr val="EFEFEF"/>
              </a:buClr>
              <a:buSzPts val="1200"/>
              <a:buChar char="■"/>
              <a:defRPr sz="1200">
                <a:solidFill>
                  <a:srgbClr val="EFEFEF"/>
                </a:solidFill>
              </a:defRPr>
            </a:lvl6pPr>
            <a:lvl7pPr indent="-304800" lvl="6" marL="3200400" rtl="0">
              <a:lnSpc>
                <a:spcPct val="150000"/>
              </a:lnSpc>
              <a:spcBef>
                <a:spcPts val="0"/>
              </a:spcBef>
              <a:spcAft>
                <a:spcPts val="0"/>
              </a:spcAft>
              <a:buClr>
                <a:srgbClr val="EFEFEF"/>
              </a:buClr>
              <a:buSzPts val="1200"/>
              <a:buChar char="●"/>
              <a:defRPr sz="1200">
                <a:solidFill>
                  <a:srgbClr val="EFEFEF"/>
                </a:solidFill>
              </a:defRPr>
            </a:lvl7pPr>
            <a:lvl8pPr indent="-304800" lvl="7" marL="3657600" rtl="0">
              <a:lnSpc>
                <a:spcPct val="150000"/>
              </a:lnSpc>
              <a:spcBef>
                <a:spcPts val="0"/>
              </a:spcBef>
              <a:spcAft>
                <a:spcPts val="0"/>
              </a:spcAft>
              <a:buClr>
                <a:srgbClr val="EFEFEF"/>
              </a:buClr>
              <a:buSzPts val="1200"/>
              <a:buChar char="○"/>
              <a:defRPr sz="1200">
                <a:solidFill>
                  <a:srgbClr val="EFEFEF"/>
                </a:solidFill>
              </a:defRPr>
            </a:lvl8pPr>
            <a:lvl9pPr indent="-304800" lvl="8" marL="4114800" rtl="0">
              <a:lnSpc>
                <a:spcPct val="150000"/>
              </a:lnSpc>
              <a:spcBef>
                <a:spcPts val="0"/>
              </a:spcBef>
              <a:spcAft>
                <a:spcPts val="0"/>
              </a:spcAft>
              <a:buClr>
                <a:srgbClr val="EFEFEF"/>
              </a:buClr>
              <a:buSzPts val="1200"/>
              <a:buChar char="■"/>
              <a:defRPr sz="1200">
                <a:solidFill>
                  <a:srgbClr val="EFEFEF"/>
                </a:solidFill>
              </a:defRPr>
            </a:lvl9pPr>
          </a:lstStyle>
          <a:p/>
        </p:txBody>
      </p:sp>
      <p:sp>
        <p:nvSpPr>
          <p:cNvPr id="128" name="Google Shape;12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29" name="Google Shape;129;p36"/>
          <p:cNvPicPr preferRelativeResize="0"/>
          <p:nvPr/>
        </p:nvPicPr>
        <p:blipFill>
          <a:blip r:embed="rId2">
            <a:alphaModFix/>
          </a:blip>
          <a:stretch>
            <a:fillRect/>
          </a:stretch>
        </p:blipFill>
        <p:spPr>
          <a:xfrm>
            <a:off x="228600" y="4686623"/>
            <a:ext cx="210624" cy="22820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2 column">
  <p:cSld name="TITLE_AND_BODY_1_3">
    <p:spTree>
      <p:nvGrpSpPr>
        <p:cNvPr id="130" name="Shape 130"/>
        <p:cNvGrpSpPr/>
        <p:nvPr/>
      </p:nvGrpSpPr>
      <p:grpSpPr>
        <a:xfrm>
          <a:off x="0" y="0"/>
          <a:ext cx="0" cy="0"/>
          <a:chOff x="0" y="0"/>
          <a:chExt cx="0" cy="0"/>
        </a:xfrm>
      </p:grpSpPr>
      <p:sp>
        <p:nvSpPr>
          <p:cNvPr id="131" name="Google Shape;131;p37"/>
          <p:cNvSpPr/>
          <p:nvPr/>
        </p:nvSpPr>
        <p:spPr>
          <a:xfrm>
            <a:off x="0" y="0"/>
            <a:ext cx="9144000" cy="5143500"/>
          </a:xfrm>
          <a:prstGeom prst="rect">
            <a:avLst/>
          </a:prstGeom>
          <a:solidFill>
            <a:srgbClr val="22222A"/>
          </a:solidFill>
          <a:ln cap="flat" cmpd="sng" w="9525">
            <a:solidFill>
              <a:srgbClr val="2222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7"/>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34" name="Google Shape;134;p37"/>
          <p:cNvPicPr preferRelativeResize="0"/>
          <p:nvPr/>
        </p:nvPicPr>
        <p:blipFill>
          <a:blip r:embed="rId2">
            <a:alphaModFix/>
          </a:blip>
          <a:stretch>
            <a:fillRect/>
          </a:stretch>
        </p:blipFill>
        <p:spPr>
          <a:xfrm>
            <a:off x="228600" y="4686623"/>
            <a:ext cx="210624" cy="228202"/>
          </a:xfrm>
          <a:prstGeom prst="rect">
            <a:avLst/>
          </a:prstGeom>
          <a:noFill/>
          <a:ln>
            <a:noFill/>
          </a:ln>
        </p:spPr>
      </p:pic>
      <p:sp>
        <p:nvSpPr>
          <p:cNvPr id="135" name="Google Shape;135;p37"/>
          <p:cNvSpPr txBox="1"/>
          <p:nvPr>
            <p:ph idx="1" type="body"/>
          </p:nvPr>
        </p:nvSpPr>
        <p:spPr>
          <a:xfrm>
            <a:off x="311700" y="923875"/>
            <a:ext cx="4083300" cy="3416400"/>
          </a:xfrm>
          <a:prstGeom prst="rect">
            <a:avLst/>
          </a:prstGeom>
        </p:spPr>
        <p:txBody>
          <a:bodyPr anchorCtr="0" anchor="t" bIns="91425" lIns="91425" spcFirstLastPara="1" rIns="91425" wrap="square" tIns="91425">
            <a:normAutofit/>
          </a:bodyPr>
          <a:lstStyle>
            <a:lvl1pPr indent="-336550" lvl="0" marL="457200" rtl="0">
              <a:lnSpc>
                <a:spcPct val="150000"/>
              </a:lnSpc>
              <a:spcBef>
                <a:spcPts val="0"/>
              </a:spcBef>
              <a:spcAft>
                <a:spcPts val="0"/>
              </a:spcAft>
              <a:buClr>
                <a:srgbClr val="EFEFEF"/>
              </a:buClr>
              <a:buSzPts val="1700"/>
              <a:buChar char="●"/>
              <a:defRPr sz="1700">
                <a:solidFill>
                  <a:srgbClr val="EFEFEF"/>
                </a:solidFill>
              </a:defRPr>
            </a:lvl1pPr>
            <a:lvl2pPr indent="-311150" lvl="1" marL="914400" rtl="0">
              <a:lnSpc>
                <a:spcPct val="150000"/>
              </a:lnSpc>
              <a:spcBef>
                <a:spcPts val="0"/>
              </a:spcBef>
              <a:spcAft>
                <a:spcPts val="0"/>
              </a:spcAft>
              <a:buClr>
                <a:srgbClr val="EFEFEF"/>
              </a:buClr>
              <a:buSzPts val="1300"/>
              <a:buChar char="○"/>
              <a:defRPr sz="1300">
                <a:solidFill>
                  <a:srgbClr val="EFEFEF"/>
                </a:solidFill>
              </a:defRPr>
            </a:lvl2pPr>
            <a:lvl3pPr indent="-311150" lvl="2" marL="1371600" rtl="0">
              <a:lnSpc>
                <a:spcPct val="150000"/>
              </a:lnSpc>
              <a:spcBef>
                <a:spcPts val="0"/>
              </a:spcBef>
              <a:spcAft>
                <a:spcPts val="0"/>
              </a:spcAft>
              <a:buClr>
                <a:srgbClr val="EFEFEF"/>
              </a:buClr>
              <a:buSzPts val="1300"/>
              <a:buChar char="■"/>
              <a:defRPr sz="1300">
                <a:solidFill>
                  <a:srgbClr val="EFEFEF"/>
                </a:solidFill>
              </a:defRPr>
            </a:lvl3pPr>
            <a:lvl4pPr indent="-311150" lvl="3" marL="1828800" rtl="0">
              <a:lnSpc>
                <a:spcPct val="150000"/>
              </a:lnSpc>
              <a:spcBef>
                <a:spcPts val="0"/>
              </a:spcBef>
              <a:spcAft>
                <a:spcPts val="0"/>
              </a:spcAft>
              <a:buClr>
                <a:srgbClr val="EFEFEF"/>
              </a:buClr>
              <a:buSzPts val="1300"/>
              <a:buChar char="●"/>
              <a:defRPr sz="1300">
                <a:solidFill>
                  <a:srgbClr val="EFEFEF"/>
                </a:solidFill>
              </a:defRPr>
            </a:lvl4pPr>
            <a:lvl5pPr indent="-311150" lvl="4" marL="2286000" rtl="0">
              <a:lnSpc>
                <a:spcPct val="150000"/>
              </a:lnSpc>
              <a:spcBef>
                <a:spcPts val="0"/>
              </a:spcBef>
              <a:spcAft>
                <a:spcPts val="0"/>
              </a:spcAft>
              <a:buClr>
                <a:srgbClr val="EFEFEF"/>
              </a:buClr>
              <a:buSzPts val="1300"/>
              <a:buChar char="○"/>
              <a:defRPr sz="1300">
                <a:solidFill>
                  <a:srgbClr val="EFEFEF"/>
                </a:solidFill>
              </a:defRPr>
            </a:lvl5pPr>
            <a:lvl6pPr indent="-311150" lvl="5" marL="2743200" rtl="0">
              <a:lnSpc>
                <a:spcPct val="150000"/>
              </a:lnSpc>
              <a:spcBef>
                <a:spcPts val="0"/>
              </a:spcBef>
              <a:spcAft>
                <a:spcPts val="0"/>
              </a:spcAft>
              <a:buClr>
                <a:srgbClr val="EFEFEF"/>
              </a:buClr>
              <a:buSzPts val="1300"/>
              <a:buChar char="■"/>
              <a:defRPr sz="1300">
                <a:solidFill>
                  <a:srgbClr val="EFEFEF"/>
                </a:solidFill>
              </a:defRPr>
            </a:lvl6pPr>
            <a:lvl7pPr indent="-311150" lvl="6" marL="3200400" rtl="0">
              <a:lnSpc>
                <a:spcPct val="150000"/>
              </a:lnSpc>
              <a:spcBef>
                <a:spcPts val="0"/>
              </a:spcBef>
              <a:spcAft>
                <a:spcPts val="0"/>
              </a:spcAft>
              <a:buClr>
                <a:srgbClr val="EFEFEF"/>
              </a:buClr>
              <a:buSzPts val="1300"/>
              <a:buChar char="●"/>
              <a:defRPr sz="1300">
                <a:solidFill>
                  <a:srgbClr val="EFEFEF"/>
                </a:solidFill>
              </a:defRPr>
            </a:lvl7pPr>
            <a:lvl8pPr indent="-311150" lvl="7" marL="3657600" rtl="0">
              <a:lnSpc>
                <a:spcPct val="150000"/>
              </a:lnSpc>
              <a:spcBef>
                <a:spcPts val="0"/>
              </a:spcBef>
              <a:spcAft>
                <a:spcPts val="0"/>
              </a:spcAft>
              <a:buClr>
                <a:srgbClr val="EFEFEF"/>
              </a:buClr>
              <a:buSzPts val="1300"/>
              <a:buChar char="○"/>
              <a:defRPr sz="1300">
                <a:solidFill>
                  <a:srgbClr val="EFEFEF"/>
                </a:solidFill>
              </a:defRPr>
            </a:lvl8pPr>
            <a:lvl9pPr indent="-311150" lvl="8" marL="4114800" rtl="0">
              <a:lnSpc>
                <a:spcPct val="150000"/>
              </a:lnSpc>
              <a:spcBef>
                <a:spcPts val="0"/>
              </a:spcBef>
              <a:spcAft>
                <a:spcPts val="0"/>
              </a:spcAft>
              <a:buClr>
                <a:srgbClr val="EFEFEF"/>
              </a:buClr>
              <a:buSzPts val="1300"/>
              <a:buChar char="■"/>
              <a:defRPr sz="1300">
                <a:solidFill>
                  <a:srgbClr val="EFEFEF"/>
                </a:solidFill>
              </a:defRPr>
            </a:lvl9pPr>
          </a:lstStyle>
          <a:p/>
        </p:txBody>
      </p:sp>
      <p:sp>
        <p:nvSpPr>
          <p:cNvPr id="136" name="Google Shape;136;p37"/>
          <p:cNvSpPr txBox="1"/>
          <p:nvPr>
            <p:ph idx="2" type="body"/>
          </p:nvPr>
        </p:nvSpPr>
        <p:spPr>
          <a:xfrm>
            <a:off x="4623600" y="923875"/>
            <a:ext cx="4083300" cy="3416400"/>
          </a:xfrm>
          <a:prstGeom prst="rect">
            <a:avLst/>
          </a:prstGeom>
        </p:spPr>
        <p:txBody>
          <a:bodyPr anchorCtr="0" anchor="t" bIns="91425" lIns="91425" spcFirstLastPara="1" rIns="91425" wrap="square" tIns="91425">
            <a:normAutofit/>
          </a:bodyPr>
          <a:lstStyle>
            <a:lvl1pPr indent="-336550" lvl="0" marL="457200" rtl="0">
              <a:lnSpc>
                <a:spcPct val="150000"/>
              </a:lnSpc>
              <a:spcBef>
                <a:spcPts val="0"/>
              </a:spcBef>
              <a:spcAft>
                <a:spcPts val="0"/>
              </a:spcAft>
              <a:buClr>
                <a:srgbClr val="EFEFEF"/>
              </a:buClr>
              <a:buSzPts val="1700"/>
              <a:buChar char="●"/>
              <a:defRPr sz="1700">
                <a:solidFill>
                  <a:srgbClr val="EFEFEF"/>
                </a:solidFill>
              </a:defRPr>
            </a:lvl1pPr>
            <a:lvl2pPr indent="-311150" lvl="1" marL="914400" rtl="0">
              <a:lnSpc>
                <a:spcPct val="150000"/>
              </a:lnSpc>
              <a:spcBef>
                <a:spcPts val="0"/>
              </a:spcBef>
              <a:spcAft>
                <a:spcPts val="0"/>
              </a:spcAft>
              <a:buClr>
                <a:srgbClr val="EFEFEF"/>
              </a:buClr>
              <a:buSzPts val="1300"/>
              <a:buChar char="○"/>
              <a:defRPr sz="1300">
                <a:solidFill>
                  <a:srgbClr val="EFEFEF"/>
                </a:solidFill>
              </a:defRPr>
            </a:lvl2pPr>
            <a:lvl3pPr indent="-311150" lvl="2" marL="1371600" rtl="0">
              <a:lnSpc>
                <a:spcPct val="150000"/>
              </a:lnSpc>
              <a:spcBef>
                <a:spcPts val="0"/>
              </a:spcBef>
              <a:spcAft>
                <a:spcPts val="0"/>
              </a:spcAft>
              <a:buClr>
                <a:srgbClr val="EFEFEF"/>
              </a:buClr>
              <a:buSzPts val="1300"/>
              <a:buChar char="■"/>
              <a:defRPr sz="1300">
                <a:solidFill>
                  <a:srgbClr val="EFEFEF"/>
                </a:solidFill>
              </a:defRPr>
            </a:lvl3pPr>
            <a:lvl4pPr indent="-311150" lvl="3" marL="1828800" rtl="0">
              <a:lnSpc>
                <a:spcPct val="150000"/>
              </a:lnSpc>
              <a:spcBef>
                <a:spcPts val="0"/>
              </a:spcBef>
              <a:spcAft>
                <a:spcPts val="0"/>
              </a:spcAft>
              <a:buClr>
                <a:srgbClr val="EFEFEF"/>
              </a:buClr>
              <a:buSzPts val="1300"/>
              <a:buChar char="●"/>
              <a:defRPr sz="1300">
                <a:solidFill>
                  <a:srgbClr val="EFEFEF"/>
                </a:solidFill>
              </a:defRPr>
            </a:lvl4pPr>
            <a:lvl5pPr indent="-311150" lvl="4" marL="2286000" rtl="0">
              <a:lnSpc>
                <a:spcPct val="150000"/>
              </a:lnSpc>
              <a:spcBef>
                <a:spcPts val="0"/>
              </a:spcBef>
              <a:spcAft>
                <a:spcPts val="0"/>
              </a:spcAft>
              <a:buClr>
                <a:srgbClr val="EFEFEF"/>
              </a:buClr>
              <a:buSzPts val="1300"/>
              <a:buChar char="○"/>
              <a:defRPr sz="1300">
                <a:solidFill>
                  <a:srgbClr val="EFEFEF"/>
                </a:solidFill>
              </a:defRPr>
            </a:lvl5pPr>
            <a:lvl6pPr indent="-311150" lvl="5" marL="2743200" rtl="0">
              <a:lnSpc>
                <a:spcPct val="150000"/>
              </a:lnSpc>
              <a:spcBef>
                <a:spcPts val="0"/>
              </a:spcBef>
              <a:spcAft>
                <a:spcPts val="0"/>
              </a:spcAft>
              <a:buClr>
                <a:srgbClr val="EFEFEF"/>
              </a:buClr>
              <a:buSzPts val="1300"/>
              <a:buChar char="■"/>
              <a:defRPr sz="1300">
                <a:solidFill>
                  <a:srgbClr val="EFEFEF"/>
                </a:solidFill>
              </a:defRPr>
            </a:lvl6pPr>
            <a:lvl7pPr indent="-311150" lvl="6" marL="3200400" rtl="0">
              <a:lnSpc>
                <a:spcPct val="150000"/>
              </a:lnSpc>
              <a:spcBef>
                <a:spcPts val="0"/>
              </a:spcBef>
              <a:spcAft>
                <a:spcPts val="0"/>
              </a:spcAft>
              <a:buClr>
                <a:srgbClr val="EFEFEF"/>
              </a:buClr>
              <a:buSzPts val="1300"/>
              <a:buChar char="●"/>
              <a:defRPr sz="1300">
                <a:solidFill>
                  <a:srgbClr val="EFEFEF"/>
                </a:solidFill>
              </a:defRPr>
            </a:lvl7pPr>
            <a:lvl8pPr indent="-311150" lvl="7" marL="3657600" rtl="0">
              <a:lnSpc>
                <a:spcPct val="150000"/>
              </a:lnSpc>
              <a:spcBef>
                <a:spcPts val="0"/>
              </a:spcBef>
              <a:spcAft>
                <a:spcPts val="0"/>
              </a:spcAft>
              <a:buClr>
                <a:srgbClr val="EFEFEF"/>
              </a:buClr>
              <a:buSzPts val="1300"/>
              <a:buChar char="○"/>
              <a:defRPr sz="1300">
                <a:solidFill>
                  <a:srgbClr val="EFEFEF"/>
                </a:solidFill>
              </a:defRPr>
            </a:lvl8pPr>
            <a:lvl9pPr indent="-311150" lvl="8" marL="4114800" rtl="0">
              <a:lnSpc>
                <a:spcPct val="150000"/>
              </a:lnSpc>
              <a:spcBef>
                <a:spcPts val="0"/>
              </a:spcBef>
              <a:spcAft>
                <a:spcPts val="0"/>
              </a:spcAft>
              <a:buClr>
                <a:srgbClr val="EFEFEF"/>
              </a:buClr>
              <a:buSzPts val="1300"/>
              <a:buChar char="■"/>
              <a:defRPr sz="1300">
                <a:solidFill>
                  <a:srgbClr val="EFEFEF"/>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ank">
  <p:cSld name="TITLE_AND_BODY_1_2">
    <p:spTree>
      <p:nvGrpSpPr>
        <p:cNvPr id="137" name="Shape 137"/>
        <p:cNvGrpSpPr/>
        <p:nvPr/>
      </p:nvGrpSpPr>
      <p:grpSpPr>
        <a:xfrm>
          <a:off x="0" y="0"/>
          <a:ext cx="0" cy="0"/>
          <a:chOff x="0" y="0"/>
          <a:chExt cx="0" cy="0"/>
        </a:xfrm>
      </p:grpSpPr>
      <p:sp>
        <p:nvSpPr>
          <p:cNvPr id="138" name="Google Shape;138;p38"/>
          <p:cNvSpPr/>
          <p:nvPr/>
        </p:nvSpPr>
        <p:spPr>
          <a:xfrm>
            <a:off x="0" y="0"/>
            <a:ext cx="9144000" cy="5143500"/>
          </a:xfrm>
          <a:prstGeom prst="rect">
            <a:avLst/>
          </a:prstGeom>
          <a:solidFill>
            <a:srgbClr val="22222A"/>
          </a:solidFill>
          <a:ln cap="flat" cmpd="sng" w="9525">
            <a:solidFill>
              <a:srgbClr val="2222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40" name="Google Shape;140;p38"/>
          <p:cNvPicPr preferRelativeResize="0"/>
          <p:nvPr/>
        </p:nvPicPr>
        <p:blipFill>
          <a:blip r:embed="rId2">
            <a:alphaModFix/>
          </a:blip>
          <a:stretch>
            <a:fillRect/>
          </a:stretch>
        </p:blipFill>
        <p:spPr>
          <a:xfrm>
            <a:off x="228600" y="4686623"/>
            <a:ext cx="210624" cy="22820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ank 2">
  <p:cSld name="TITLE_AND_BODY_1_2_1">
    <p:spTree>
      <p:nvGrpSpPr>
        <p:cNvPr id="141" name="Shape 141"/>
        <p:cNvGrpSpPr/>
        <p:nvPr/>
      </p:nvGrpSpPr>
      <p:grpSpPr>
        <a:xfrm>
          <a:off x="0" y="0"/>
          <a:ext cx="0" cy="0"/>
          <a:chOff x="0" y="0"/>
          <a:chExt cx="0" cy="0"/>
        </a:xfrm>
      </p:grpSpPr>
      <p:sp>
        <p:nvSpPr>
          <p:cNvPr id="142" name="Google Shape;142;p39"/>
          <p:cNvSpPr/>
          <p:nvPr/>
        </p:nvSpPr>
        <p:spPr>
          <a:xfrm>
            <a:off x="0" y="0"/>
            <a:ext cx="9144000" cy="5143500"/>
          </a:xfrm>
          <a:prstGeom prst="rect">
            <a:avLst/>
          </a:prstGeom>
          <a:solidFill>
            <a:srgbClr val="22222A"/>
          </a:solidFill>
          <a:ln cap="flat" cmpd="sng" w="9525">
            <a:solidFill>
              <a:srgbClr val="2222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Title">
  <p:cSld name="TITLE_AND_BODY_1_1">
    <p:spTree>
      <p:nvGrpSpPr>
        <p:cNvPr id="144" name="Shape 144"/>
        <p:cNvGrpSpPr/>
        <p:nvPr/>
      </p:nvGrpSpPr>
      <p:grpSpPr>
        <a:xfrm>
          <a:off x="0" y="0"/>
          <a:ext cx="0" cy="0"/>
          <a:chOff x="0" y="0"/>
          <a:chExt cx="0" cy="0"/>
        </a:xfrm>
      </p:grpSpPr>
      <p:pic>
        <p:nvPicPr>
          <p:cNvPr id="145" name="Google Shape;145;p40"/>
          <p:cNvPicPr preferRelativeResize="0"/>
          <p:nvPr/>
        </p:nvPicPr>
        <p:blipFill>
          <a:blip r:embed="rId2">
            <a:alphaModFix/>
          </a:blip>
          <a:stretch>
            <a:fillRect/>
          </a:stretch>
        </p:blipFill>
        <p:spPr>
          <a:xfrm>
            <a:off x="0" y="27"/>
            <a:ext cx="9144062" cy="5143500"/>
          </a:xfrm>
          <a:prstGeom prst="rect">
            <a:avLst/>
          </a:prstGeom>
          <a:noFill/>
          <a:ln>
            <a:noFill/>
          </a:ln>
        </p:spPr>
      </p:pic>
      <p:sp>
        <p:nvSpPr>
          <p:cNvPr id="146" name="Google Shape;14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47" name="Google Shape;147;p40"/>
          <p:cNvSpPr txBox="1"/>
          <p:nvPr>
            <p:ph type="title"/>
          </p:nvPr>
        </p:nvSpPr>
        <p:spPr>
          <a:xfrm>
            <a:off x="463600" y="1444750"/>
            <a:ext cx="7633800" cy="19677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2800"/>
              <a:buFont typeface="Inter Medium"/>
              <a:buNone/>
              <a:defRPr>
                <a:latin typeface="Inter Medium"/>
                <a:ea typeface="Inter Medium"/>
                <a:cs typeface="Inter Medium"/>
                <a:sym typeface="Inter Medium"/>
              </a:defRPr>
            </a:lvl2pPr>
            <a:lvl3pPr lvl="2" rtl="0">
              <a:spcBef>
                <a:spcPts val="0"/>
              </a:spcBef>
              <a:spcAft>
                <a:spcPts val="0"/>
              </a:spcAft>
              <a:buSzPts val="2800"/>
              <a:buFont typeface="Inter Medium"/>
              <a:buNone/>
              <a:defRPr>
                <a:latin typeface="Inter Medium"/>
                <a:ea typeface="Inter Medium"/>
                <a:cs typeface="Inter Medium"/>
                <a:sym typeface="Inter Medium"/>
              </a:defRPr>
            </a:lvl3pPr>
            <a:lvl4pPr lvl="3" rtl="0">
              <a:spcBef>
                <a:spcPts val="0"/>
              </a:spcBef>
              <a:spcAft>
                <a:spcPts val="0"/>
              </a:spcAft>
              <a:buSzPts val="2800"/>
              <a:buFont typeface="Inter Medium"/>
              <a:buNone/>
              <a:defRPr>
                <a:latin typeface="Inter Medium"/>
                <a:ea typeface="Inter Medium"/>
                <a:cs typeface="Inter Medium"/>
                <a:sym typeface="Inter Medium"/>
              </a:defRPr>
            </a:lvl4pPr>
            <a:lvl5pPr lvl="4" rtl="0">
              <a:spcBef>
                <a:spcPts val="0"/>
              </a:spcBef>
              <a:spcAft>
                <a:spcPts val="0"/>
              </a:spcAft>
              <a:buSzPts val="2800"/>
              <a:buFont typeface="Inter Medium"/>
              <a:buNone/>
              <a:defRPr>
                <a:latin typeface="Inter Medium"/>
                <a:ea typeface="Inter Medium"/>
                <a:cs typeface="Inter Medium"/>
                <a:sym typeface="Inter Medium"/>
              </a:defRPr>
            </a:lvl5pPr>
            <a:lvl6pPr lvl="5" rtl="0">
              <a:spcBef>
                <a:spcPts val="0"/>
              </a:spcBef>
              <a:spcAft>
                <a:spcPts val="0"/>
              </a:spcAft>
              <a:buSzPts val="2800"/>
              <a:buFont typeface="Inter Medium"/>
              <a:buNone/>
              <a:defRPr>
                <a:latin typeface="Inter Medium"/>
                <a:ea typeface="Inter Medium"/>
                <a:cs typeface="Inter Medium"/>
                <a:sym typeface="Inter Medium"/>
              </a:defRPr>
            </a:lvl6pPr>
            <a:lvl7pPr lvl="6" rtl="0">
              <a:spcBef>
                <a:spcPts val="0"/>
              </a:spcBef>
              <a:spcAft>
                <a:spcPts val="0"/>
              </a:spcAft>
              <a:buSzPts val="2800"/>
              <a:buFont typeface="Inter Medium"/>
              <a:buNone/>
              <a:defRPr>
                <a:latin typeface="Inter Medium"/>
                <a:ea typeface="Inter Medium"/>
                <a:cs typeface="Inter Medium"/>
                <a:sym typeface="Inter Medium"/>
              </a:defRPr>
            </a:lvl7pPr>
            <a:lvl8pPr lvl="7" rtl="0">
              <a:spcBef>
                <a:spcPts val="0"/>
              </a:spcBef>
              <a:spcAft>
                <a:spcPts val="0"/>
              </a:spcAft>
              <a:buSzPts val="2800"/>
              <a:buFont typeface="Inter Medium"/>
              <a:buNone/>
              <a:defRPr>
                <a:latin typeface="Inter Medium"/>
                <a:ea typeface="Inter Medium"/>
                <a:cs typeface="Inter Medium"/>
                <a:sym typeface="Inter Medium"/>
              </a:defRPr>
            </a:lvl8pPr>
            <a:lvl9pPr lvl="8" rtl="0">
              <a:spcBef>
                <a:spcPts val="0"/>
              </a:spcBef>
              <a:spcAft>
                <a:spcPts val="0"/>
              </a:spcAft>
              <a:buSzPts val="2800"/>
              <a:buFont typeface="Inter Medium"/>
              <a:buNone/>
              <a:defRPr>
                <a:latin typeface="Inter Medium"/>
                <a:ea typeface="Inter Medium"/>
                <a:cs typeface="Inter Medium"/>
                <a:sym typeface="Inter Medium"/>
              </a:defRPr>
            </a:lvl9pPr>
          </a:lstStyle>
          <a:p/>
        </p:txBody>
      </p:sp>
      <p:pic>
        <p:nvPicPr>
          <p:cNvPr id="148" name="Google Shape;148;p40"/>
          <p:cNvPicPr preferRelativeResize="0"/>
          <p:nvPr/>
        </p:nvPicPr>
        <p:blipFill>
          <a:blip r:embed="rId3">
            <a:alphaModFix/>
          </a:blip>
          <a:stretch>
            <a:fillRect/>
          </a:stretch>
        </p:blipFill>
        <p:spPr>
          <a:xfrm>
            <a:off x="539800" y="479025"/>
            <a:ext cx="1814457" cy="2967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lank">
  <p:cSld name="TITLE_AND_BODY_1_1_1">
    <p:spTree>
      <p:nvGrpSpPr>
        <p:cNvPr id="149" name="Shape 149"/>
        <p:cNvGrpSpPr/>
        <p:nvPr/>
      </p:nvGrpSpPr>
      <p:grpSpPr>
        <a:xfrm>
          <a:off x="0" y="0"/>
          <a:ext cx="0" cy="0"/>
          <a:chOff x="0" y="0"/>
          <a:chExt cx="0" cy="0"/>
        </a:xfrm>
      </p:grpSpPr>
      <p:pic>
        <p:nvPicPr>
          <p:cNvPr id="150" name="Google Shape;150;p41"/>
          <p:cNvPicPr preferRelativeResize="0"/>
          <p:nvPr/>
        </p:nvPicPr>
        <p:blipFill>
          <a:blip r:embed="rId2">
            <a:alphaModFix/>
          </a:blip>
          <a:stretch>
            <a:fillRect/>
          </a:stretch>
        </p:blipFill>
        <p:spPr>
          <a:xfrm>
            <a:off x="0" y="27"/>
            <a:ext cx="9144062" cy="5143500"/>
          </a:xfrm>
          <a:prstGeom prst="rect">
            <a:avLst/>
          </a:prstGeom>
          <a:noFill/>
          <a:ln>
            <a:noFill/>
          </a:ln>
        </p:spPr>
      </p:pic>
      <p:pic>
        <p:nvPicPr>
          <p:cNvPr id="151" name="Google Shape;151;p41"/>
          <p:cNvPicPr preferRelativeResize="0"/>
          <p:nvPr/>
        </p:nvPicPr>
        <p:blipFill>
          <a:blip r:embed="rId3">
            <a:alphaModFix/>
          </a:blip>
          <a:stretch>
            <a:fillRect/>
          </a:stretch>
        </p:blipFill>
        <p:spPr>
          <a:xfrm>
            <a:off x="228600" y="4686525"/>
            <a:ext cx="210625" cy="2283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tarter MAGENTA">
  <p:cSld name="TITLE SLIDE MAG_1_1_1">
    <p:bg>
      <p:bgPr>
        <a:solidFill>
          <a:schemeClr val="accent2"/>
        </a:solidFill>
      </p:bgPr>
    </p:bg>
    <p:spTree>
      <p:nvGrpSpPr>
        <p:cNvPr id="17" name="Shape 17"/>
        <p:cNvGrpSpPr/>
        <p:nvPr/>
      </p:nvGrpSpPr>
      <p:grpSpPr>
        <a:xfrm>
          <a:off x="0" y="0"/>
          <a:ext cx="0" cy="0"/>
          <a:chOff x="0" y="0"/>
          <a:chExt cx="0" cy="0"/>
        </a:xfrm>
      </p:grpSpPr>
      <p:sp>
        <p:nvSpPr>
          <p:cNvPr id="18" name="Google Shape;18;p5"/>
          <p:cNvSpPr txBox="1"/>
          <p:nvPr>
            <p:ph type="title"/>
          </p:nvPr>
        </p:nvSpPr>
        <p:spPr>
          <a:xfrm>
            <a:off x="609604" y="1224511"/>
            <a:ext cx="5743500" cy="1770000"/>
          </a:xfrm>
          <a:prstGeom prst="rect">
            <a:avLst/>
          </a:prstGeom>
          <a:noFill/>
          <a:ln>
            <a:noFill/>
          </a:ln>
        </p:spPr>
        <p:txBody>
          <a:bodyPr anchorCtr="0" anchor="t" bIns="91425" lIns="91425" spcFirstLastPara="1" rIns="91425" wrap="square" tIns="91425">
            <a:noAutofit/>
          </a:bodyPr>
          <a:lstStyle>
            <a:lvl1pPr indent="-254000" lvl="0" marL="0" marR="0" rtl="0" algn="l">
              <a:lnSpc>
                <a:spcPct val="100000"/>
              </a:lnSpc>
              <a:spcBef>
                <a:spcPts val="0"/>
              </a:spcBef>
              <a:spcAft>
                <a:spcPts val="0"/>
              </a:spcAft>
              <a:buSzPts val="4000"/>
              <a:buNone/>
              <a:defRPr b="1" sz="4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mber Title">
  <p:cSld name="TITLE_AND_BODY_1_1_1_1">
    <p:spTree>
      <p:nvGrpSpPr>
        <p:cNvPr id="152" name="Shape 152"/>
        <p:cNvGrpSpPr/>
        <p:nvPr/>
      </p:nvGrpSpPr>
      <p:grpSpPr>
        <a:xfrm>
          <a:off x="0" y="0"/>
          <a:ext cx="0" cy="0"/>
          <a:chOff x="0" y="0"/>
          <a:chExt cx="0" cy="0"/>
        </a:xfrm>
      </p:grpSpPr>
      <p:pic>
        <p:nvPicPr>
          <p:cNvPr id="153" name="Google Shape;153;p4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4" name="Google Shape;154;p42"/>
          <p:cNvSpPr txBox="1"/>
          <p:nvPr>
            <p:ph type="title"/>
          </p:nvPr>
        </p:nvSpPr>
        <p:spPr>
          <a:xfrm>
            <a:off x="463600" y="1444750"/>
            <a:ext cx="7633800" cy="19677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2800"/>
              <a:buFont typeface="Inter Medium"/>
              <a:buNone/>
              <a:defRPr>
                <a:latin typeface="Inter Medium"/>
                <a:ea typeface="Inter Medium"/>
                <a:cs typeface="Inter Medium"/>
                <a:sym typeface="Inter Medium"/>
              </a:defRPr>
            </a:lvl2pPr>
            <a:lvl3pPr lvl="2" rtl="0">
              <a:spcBef>
                <a:spcPts val="0"/>
              </a:spcBef>
              <a:spcAft>
                <a:spcPts val="0"/>
              </a:spcAft>
              <a:buSzPts val="2800"/>
              <a:buFont typeface="Inter Medium"/>
              <a:buNone/>
              <a:defRPr>
                <a:latin typeface="Inter Medium"/>
                <a:ea typeface="Inter Medium"/>
                <a:cs typeface="Inter Medium"/>
                <a:sym typeface="Inter Medium"/>
              </a:defRPr>
            </a:lvl3pPr>
            <a:lvl4pPr lvl="3" rtl="0">
              <a:spcBef>
                <a:spcPts val="0"/>
              </a:spcBef>
              <a:spcAft>
                <a:spcPts val="0"/>
              </a:spcAft>
              <a:buSzPts val="2800"/>
              <a:buFont typeface="Inter Medium"/>
              <a:buNone/>
              <a:defRPr>
                <a:latin typeface="Inter Medium"/>
                <a:ea typeface="Inter Medium"/>
                <a:cs typeface="Inter Medium"/>
                <a:sym typeface="Inter Medium"/>
              </a:defRPr>
            </a:lvl4pPr>
            <a:lvl5pPr lvl="4" rtl="0">
              <a:spcBef>
                <a:spcPts val="0"/>
              </a:spcBef>
              <a:spcAft>
                <a:spcPts val="0"/>
              </a:spcAft>
              <a:buSzPts val="2800"/>
              <a:buFont typeface="Inter Medium"/>
              <a:buNone/>
              <a:defRPr>
                <a:latin typeface="Inter Medium"/>
                <a:ea typeface="Inter Medium"/>
                <a:cs typeface="Inter Medium"/>
                <a:sym typeface="Inter Medium"/>
              </a:defRPr>
            </a:lvl5pPr>
            <a:lvl6pPr lvl="5" rtl="0">
              <a:spcBef>
                <a:spcPts val="0"/>
              </a:spcBef>
              <a:spcAft>
                <a:spcPts val="0"/>
              </a:spcAft>
              <a:buSzPts val="2800"/>
              <a:buFont typeface="Inter Medium"/>
              <a:buNone/>
              <a:defRPr>
                <a:latin typeface="Inter Medium"/>
                <a:ea typeface="Inter Medium"/>
                <a:cs typeface="Inter Medium"/>
                <a:sym typeface="Inter Medium"/>
              </a:defRPr>
            </a:lvl6pPr>
            <a:lvl7pPr lvl="6" rtl="0">
              <a:spcBef>
                <a:spcPts val="0"/>
              </a:spcBef>
              <a:spcAft>
                <a:spcPts val="0"/>
              </a:spcAft>
              <a:buSzPts val="2800"/>
              <a:buFont typeface="Inter Medium"/>
              <a:buNone/>
              <a:defRPr>
                <a:latin typeface="Inter Medium"/>
                <a:ea typeface="Inter Medium"/>
                <a:cs typeface="Inter Medium"/>
                <a:sym typeface="Inter Medium"/>
              </a:defRPr>
            </a:lvl7pPr>
            <a:lvl8pPr lvl="7" rtl="0">
              <a:spcBef>
                <a:spcPts val="0"/>
              </a:spcBef>
              <a:spcAft>
                <a:spcPts val="0"/>
              </a:spcAft>
              <a:buSzPts val="2800"/>
              <a:buFont typeface="Inter Medium"/>
              <a:buNone/>
              <a:defRPr>
                <a:latin typeface="Inter Medium"/>
                <a:ea typeface="Inter Medium"/>
                <a:cs typeface="Inter Medium"/>
                <a:sym typeface="Inter Medium"/>
              </a:defRPr>
            </a:lvl8pPr>
            <a:lvl9pPr lvl="8" rtl="0">
              <a:spcBef>
                <a:spcPts val="0"/>
              </a:spcBef>
              <a:spcAft>
                <a:spcPts val="0"/>
              </a:spcAft>
              <a:buSzPts val="2800"/>
              <a:buFont typeface="Inter Medium"/>
              <a:buNone/>
              <a:defRPr>
                <a:latin typeface="Inter Medium"/>
                <a:ea typeface="Inter Medium"/>
                <a:cs typeface="Inter Medium"/>
                <a:sym typeface="Inter Medium"/>
              </a:defRPr>
            </a:lvl9pPr>
          </a:lstStyle>
          <a:p/>
        </p:txBody>
      </p:sp>
      <p:pic>
        <p:nvPicPr>
          <p:cNvPr id="155" name="Google Shape;155;p42"/>
          <p:cNvPicPr preferRelativeResize="0"/>
          <p:nvPr/>
        </p:nvPicPr>
        <p:blipFill>
          <a:blip r:embed="rId3">
            <a:alphaModFix/>
          </a:blip>
          <a:stretch>
            <a:fillRect/>
          </a:stretch>
        </p:blipFill>
        <p:spPr>
          <a:xfrm>
            <a:off x="539800" y="479025"/>
            <a:ext cx="1814457" cy="2967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mber Blank">
  <p:cSld name="TITLE_AND_BODY_1_1_1_1_1">
    <p:spTree>
      <p:nvGrpSpPr>
        <p:cNvPr id="156" name="Shape 156"/>
        <p:cNvGrpSpPr/>
        <p:nvPr/>
      </p:nvGrpSpPr>
      <p:grpSpPr>
        <a:xfrm>
          <a:off x="0" y="0"/>
          <a:ext cx="0" cy="0"/>
          <a:chOff x="0" y="0"/>
          <a:chExt cx="0" cy="0"/>
        </a:xfrm>
      </p:grpSpPr>
      <p:pic>
        <p:nvPicPr>
          <p:cNvPr id="157" name="Google Shape;157;p4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8" name="Google Shape;158;p43"/>
          <p:cNvPicPr preferRelativeResize="0"/>
          <p:nvPr/>
        </p:nvPicPr>
        <p:blipFill>
          <a:blip r:embed="rId3">
            <a:alphaModFix/>
          </a:blip>
          <a:stretch>
            <a:fillRect/>
          </a:stretch>
        </p:blipFill>
        <p:spPr>
          <a:xfrm>
            <a:off x="228600" y="4686525"/>
            <a:ext cx="210625" cy="22837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mber Blank 1">
  <p:cSld name="TITLE_AND_BODY_1_1_1_1_1_2">
    <p:spTree>
      <p:nvGrpSpPr>
        <p:cNvPr id="159" name="Shape 159"/>
        <p:cNvGrpSpPr/>
        <p:nvPr/>
      </p:nvGrpSpPr>
      <p:grpSpPr>
        <a:xfrm>
          <a:off x="0" y="0"/>
          <a:ext cx="0" cy="0"/>
          <a:chOff x="0" y="0"/>
          <a:chExt cx="0" cy="0"/>
        </a:xfrm>
      </p:grpSpPr>
      <p:pic>
        <p:nvPicPr>
          <p:cNvPr id="160" name="Google Shape;160;p4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Title">
  <p:cSld name="TITLE_AND_BODY_1_1_1_1_1_1">
    <p:spTree>
      <p:nvGrpSpPr>
        <p:cNvPr id="161" name="Shape 161"/>
        <p:cNvGrpSpPr/>
        <p:nvPr/>
      </p:nvGrpSpPr>
      <p:grpSpPr>
        <a:xfrm>
          <a:off x="0" y="0"/>
          <a:ext cx="0" cy="0"/>
          <a:chOff x="0" y="0"/>
          <a:chExt cx="0" cy="0"/>
        </a:xfrm>
      </p:grpSpPr>
      <p:pic>
        <p:nvPicPr>
          <p:cNvPr id="162" name="Google Shape;162;p4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3" name="Google Shape;163;p45"/>
          <p:cNvSpPr txBox="1"/>
          <p:nvPr>
            <p:ph type="title"/>
          </p:nvPr>
        </p:nvSpPr>
        <p:spPr>
          <a:xfrm>
            <a:off x="463600" y="1444750"/>
            <a:ext cx="7633800" cy="1967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2pPr>
            <a:lvl3pPr lvl="2"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3pPr>
            <a:lvl4pPr lvl="3"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4pPr>
            <a:lvl5pPr lvl="4"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5pPr>
            <a:lvl6pPr lvl="5"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6pPr>
            <a:lvl7pPr lvl="6"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7pPr>
            <a:lvl8pPr lvl="7"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8pPr>
            <a:lvl9pPr lvl="8"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9pPr>
          </a:lstStyle>
          <a:p/>
        </p:txBody>
      </p:sp>
      <p:pic>
        <p:nvPicPr>
          <p:cNvPr id="164" name="Google Shape;164;p45"/>
          <p:cNvPicPr preferRelativeResize="0"/>
          <p:nvPr/>
        </p:nvPicPr>
        <p:blipFill>
          <a:blip r:embed="rId3">
            <a:alphaModFix/>
          </a:blip>
          <a:stretch>
            <a:fillRect/>
          </a:stretch>
        </p:blipFill>
        <p:spPr>
          <a:xfrm>
            <a:off x="539800" y="479025"/>
            <a:ext cx="1814457" cy="2967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lank">
  <p:cSld name="TITLE_AND_BODY_1_1_1_1_1_1_1">
    <p:spTree>
      <p:nvGrpSpPr>
        <p:cNvPr id="165" name="Shape 165"/>
        <p:cNvGrpSpPr/>
        <p:nvPr/>
      </p:nvGrpSpPr>
      <p:grpSpPr>
        <a:xfrm>
          <a:off x="0" y="0"/>
          <a:ext cx="0" cy="0"/>
          <a:chOff x="0" y="0"/>
          <a:chExt cx="0" cy="0"/>
        </a:xfrm>
      </p:grpSpPr>
      <p:pic>
        <p:nvPicPr>
          <p:cNvPr id="166" name="Google Shape;166;p4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67" name="Google Shape;167;p46"/>
          <p:cNvPicPr preferRelativeResize="0"/>
          <p:nvPr/>
        </p:nvPicPr>
        <p:blipFill>
          <a:blip r:embed="rId3">
            <a:alphaModFix/>
          </a:blip>
          <a:stretch>
            <a:fillRect/>
          </a:stretch>
        </p:blipFill>
        <p:spPr>
          <a:xfrm>
            <a:off x="228600" y="4686525"/>
            <a:ext cx="210625" cy="22837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Title">
  <p:cSld name="TITLE_AND_BODY_1_1_1_1_1_1_2">
    <p:spTree>
      <p:nvGrpSpPr>
        <p:cNvPr id="168" name="Shape 168"/>
        <p:cNvGrpSpPr/>
        <p:nvPr/>
      </p:nvGrpSpPr>
      <p:grpSpPr>
        <a:xfrm>
          <a:off x="0" y="0"/>
          <a:ext cx="0" cy="0"/>
          <a:chOff x="0" y="0"/>
          <a:chExt cx="0" cy="0"/>
        </a:xfrm>
      </p:grpSpPr>
      <p:pic>
        <p:nvPicPr>
          <p:cNvPr id="169" name="Google Shape;169;p4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0" name="Google Shape;170;p47"/>
          <p:cNvSpPr txBox="1"/>
          <p:nvPr>
            <p:ph type="title"/>
          </p:nvPr>
        </p:nvSpPr>
        <p:spPr>
          <a:xfrm>
            <a:off x="463600" y="1444750"/>
            <a:ext cx="7633800" cy="1967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2pPr>
            <a:lvl3pPr lvl="2"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3pPr>
            <a:lvl4pPr lvl="3"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4pPr>
            <a:lvl5pPr lvl="4"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5pPr>
            <a:lvl6pPr lvl="5"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6pPr>
            <a:lvl7pPr lvl="6"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7pPr>
            <a:lvl8pPr lvl="7"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8pPr>
            <a:lvl9pPr lvl="8"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9pPr>
          </a:lstStyle>
          <a:p/>
        </p:txBody>
      </p:sp>
      <p:pic>
        <p:nvPicPr>
          <p:cNvPr id="171" name="Google Shape;171;p47"/>
          <p:cNvPicPr preferRelativeResize="0"/>
          <p:nvPr/>
        </p:nvPicPr>
        <p:blipFill>
          <a:blip r:embed="rId3">
            <a:alphaModFix/>
          </a:blip>
          <a:stretch>
            <a:fillRect/>
          </a:stretch>
        </p:blipFill>
        <p:spPr>
          <a:xfrm>
            <a:off x="539800" y="479025"/>
            <a:ext cx="1814457" cy="2967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Blank">
  <p:cSld name="TITLE_AND_BODY_1_1_1_1_1_1_1_2">
    <p:spTree>
      <p:nvGrpSpPr>
        <p:cNvPr id="172" name="Shape 172"/>
        <p:cNvGrpSpPr/>
        <p:nvPr/>
      </p:nvGrpSpPr>
      <p:grpSpPr>
        <a:xfrm>
          <a:off x="0" y="0"/>
          <a:ext cx="0" cy="0"/>
          <a:chOff x="0" y="0"/>
          <a:chExt cx="0" cy="0"/>
        </a:xfrm>
      </p:grpSpPr>
      <p:pic>
        <p:nvPicPr>
          <p:cNvPr id="173" name="Google Shape;173;p4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4" name="Google Shape;174;p48"/>
          <p:cNvPicPr preferRelativeResize="0"/>
          <p:nvPr/>
        </p:nvPicPr>
        <p:blipFill>
          <a:blip r:embed="rId3">
            <a:alphaModFix/>
          </a:blip>
          <a:stretch>
            <a:fillRect/>
          </a:stretch>
        </p:blipFill>
        <p:spPr>
          <a:xfrm>
            <a:off x="228600" y="4686525"/>
            <a:ext cx="210625" cy="22837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Title">
  <p:cSld name="TITLE_AND_BODY_1_1_1_1_1_1_1_1">
    <p:spTree>
      <p:nvGrpSpPr>
        <p:cNvPr id="175" name="Shape 175"/>
        <p:cNvGrpSpPr/>
        <p:nvPr/>
      </p:nvGrpSpPr>
      <p:grpSpPr>
        <a:xfrm>
          <a:off x="0" y="0"/>
          <a:ext cx="0" cy="0"/>
          <a:chOff x="0" y="0"/>
          <a:chExt cx="0" cy="0"/>
        </a:xfrm>
      </p:grpSpPr>
      <p:pic>
        <p:nvPicPr>
          <p:cNvPr id="176" name="Google Shape;176;p49"/>
          <p:cNvPicPr preferRelativeResize="0"/>
          <p:nvPr/>
        </p:nvPicPr>
        <p:blipFill>
          <a:blip r:embed="rId2">
            <a:alphaModFix/>
          </a:blip>
          <a:stretch>
            <a:fillRect/>
          </a:stretch>
        </p:blipFill>
        <p:spPr>
          <a:xfrm>
            <a:off x="0" y="27"/>
            <a:ext cx="9144000" cy="5143465"/>
          </a:xfrm>
          <a:prstGeom prst="rect">
            <a:avLst/>
          </a:prstGeom>
          <a:noFill/>
          <a:ln>
            <a:noFill/>
          </a:ln>
        </p:spPr>
      </p:pic>
      <p:sp>
        <p:nvSpPr>
          <p:cNvPr id="177" name="Google Shape;177;p49"/>
          <p:cNvSpPr txBox="1"/>
          <p:nvPr>
            <p:ph type="title"/>
          </p:nvPr>
        </p:nvSpPr>
        <p:spPr>
          <a:xfrm>
            <a:off x="463600" y="1444750"/>
            <a:ext cx="7633800" cy="1967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2pPr>
            <a:lvl3pPr lvl="2"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3pPr>
            <a:lvl4pPr lvl="3"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4pPr>
            <a:lvl5pPr lvl="4"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5pPr>
            <a:lvl6pPr lvl="5"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6pPr>
            <a:lvl7pPr lvl="6"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7pPr>
            <a:lvl8pPr lvl="7"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8pPr>
            <a:lvl9pPr lvl="8"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9pPr>
          </a:lstStyle>
          <a:p/>
        </p:txBody>
      </p:sp>
      <p:pic>
        <p:nvPicPr>
          <p:cNvPr id="178" name="Google Shape;178;p49"/>
          <p:cNvPicPr preferRelativeResize="0"/>
          <p:nvPr/>
        </p:nvPicPr>
        <p:blipFill>
          <a:blip r:embed="rId3">
            <a:alphaModFix/>
          </a:blip>
          <a:stretch>
            <a:fillRect/>
          </a:stretch>
        </p:blipFill>
        <p:spPr>
          <a:xfrm>
            <a:off x="539800" y="479025"/>
            <a:ext cx="1814457" cy="296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lank">
  <p:cSld name="TITLE_AND_BODY_1_1_1_1_1_1_1_1_2">
    <p:spTree>
      <p:nvGrpSpPr>
        <p:cNvPr id="179" name="Shape 179"/>
        <p:cNvGrpSpPr/>
        <p:nvPr/>
      </p:nvGrpSpPr>
      <p:grpSpPr>
        <a:xfrm>
          <a:off x="0" y="0"/>
          <a:ext cx="0" cy="0"/>
          <a:chOff x="0" y="0"/>
          <a:chExt cx="0" cy="0"/>
        </a:xfrm>
      </p:grpSpPr>
      <p:pic>
        <p:nvPicPr>
          <p:cNvPr id="180" name="Google Shape;180;p50"/>
          <p:cNvPicPr preferRelativeResize="0"/>
          <p:nvPr/>
        </p:nvPicPr>
        <p:blipFill>
          <a:blip r:embed="rId2">
            <a:alphaModFix/>
          </a:blip>
          <a:stretch>
            <a:fillRect/>
          </a:stretch>
        </p:blipFill>
        <p:spPr>
          <a:xfrm>
            <a:off x="0" y="27"/>
            <a:ext cx="9144000" cy="5143465"/>
          </a:xfrm>
          <a:prstGeom prst="rect">
            <a:avLst/>
          </a:prstGeom>
          <a:noFill/>
          <a:ln>
            <a:noFill/>
          </a:ln>
        </p:spPr>
      </p:pic>
      <p:pic>
        <p:nvPicPr>
          <p:cNvPr id="181" name="Google Shape;181;p50"/>
          <p:cNvPicPr preferRelativeResize="0"/>
          <p:nvPr/>
        </p:nvPicPr>
        <p:blipFill>
          <a:blip r:embed="rId3">
            <a:alphaModFix/>
          </a:blip>
          <a:stretch>
            <a:fillRect/>
          </a:stretch>
        </p:blipFill>
        <p:spPr>
          <a:xfrm>
            <a:off x="228600" y="4686525"/>
            <a:ext cx="210625" cy="22837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itle">
  <p:cSld name="TITLE_AND_BODY_1_1_1_1_1_1_1_1_1">
    <p:spTree>
      <p:nvGrpSpPr>
        <p:cNvPr id="182" name="Shape 182"/>
        <p:cNvGrpSpPr/>
        <p:nvPr/>
      </p:nvGrpSpPr>
      <p:grpSpPr>
        <a:xfrm>
          <a:off x="0" y="0"/>
          <a:ext cx="0" cy="0"/>
          <a:chOff x="0" y="0"/>
          <a:chExt cx="0" cy="0"/>
        </a:xfrm>
      </p:grpSpPr>
      <p:pic>
        <p:nvPicPr>
          <p:cNvPr id="183" name="Google Shape;183;p51"/>
          <p:cNvPicPr preferRelativeResize="0"/>
          <p:nvPr/>
        </p:nvPicPr>
        <p:blipFill>
          <a:blip r:embed="rId2">
            <a:alphaModFix/>
          </a:blip>
          <a:stretch>
            <a:fillRect/>
          </a:stretch>
        </p:blipFill>
        <p:spPr>
          <a:xfrm>
            <a:off x="0" y="25"/>
            <a:ext cx="9144000" cy="5143484"/>
          </a:xfrm>
          <a:prstGeom prst="rect">
            <a:avLst/>
          </a:prstGeom>
          <a:noFill/>
          <a:ln>
            <a:noFill/>
          </a:ln>
        </p:spPr>
      </p:pic>
      <p:sp>
        <p:nvSpPr>
          <p:cNvPr id="184" name="Google Shape;184;p51"/>
          <p:cNvSpPr txBox="1"/>
          <p:nvPr>
            <p:ph type="title"/>
          </p:nvPr>
        </p:nvSpPr>
        <p:spPr>
          <a:xfrm>
            <a:off x="463600" y="1444750"/>
            <a:ext cx="7633800" cy="1967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2pPr>
            <a:lvl3pPr lvl="2"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3pPr>
            <a:lvl4pPr lvl="3"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4pPr>
            <a:lvl5pPr lvl="4"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5pPr>
            <a:lvl6pPr lvl="5"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6pPr>
            <a:lvl7pPr lvl="6"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7pPr>
            <a:lvl8pPr lvl="7"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8pPr>
            <a:lvl9pPr lvl="8" rtl="0">
              <a:spcBef>
                <a:spcPts val="0"/>
              </a:spcBef>
              <a:spcAft>
                <a:spcPts val="0"/>
              </a:spcAft>
              <a:buClr>
                <a:srgbClr val="FFFFFF"/>
              </a:buClr>
              <a:buSzPts val="2800"/>
              <a:buFont typeface="Inter Medium"/>
              <a:buNone/>
              <a:defRPr>
                <a:solidFill>
                  <a:srgbClr val="FFFFFF"/>
                </a:solidFill>
                <a:latin typeface="Inter Medium"/>
                <a:ea typeface="Inter Medium"/>
                <a:cs typeface="Inter Medium"/>
                <a:sym typeface="Inter Medium"/>
              </a:defRPr>
            </a:lvl9pPr>
          </a:lstStyle>
          <a:p/>
        </p:txBody>
      </p:sp>
      <p:pic>
        <p:nvPicPr>
          <p:cNvPr id="185" name="Google Shape;185;p51"/>
          <p:cNvPicPr preferRelativeResize="0"/>
          <p:nvPr/>
        </p:nvPicPr>
        <p:blipFill>
          <a:blip r:embed="rId3">
            <a:alphaModFix/>
          </a:blip>
          <a:stretch>
            <a:fillRect/>
          </a:stretch>
        </p:blipFill>
        <p:spPr>
          <a:xfrm>
            <a:off x="539800" y="479025"/>
            <a:ext cx="1814457" cy="296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tarter PINK">
  <p:cSld name="TITLE SLIDE MAG_1_1_1_1">
    <p:bg>
      <p:bgPr>
        <a:solidFill>
          <a:schemeClr val="accent6"/>
        </a:solidFill>
      </p:bgPr>
    </p:bg>
    <p:spTree>
      <p:nvGrpSpPr>
        <p:cNvPr id="19" name="Shape 19"/>
        <p:cNvGrpSpPr/>
        <p:nvPr/>
      </p:nvGrpSpPr>
      <p:grpSpPr>
        <a:xfrm>
          <a:off x="0" y="0"/>
          <a:ext cx="0" cy="0"/>
          <a:chOff x="0" y="0"/>
          <a:chExt cx="0" cy="0"/>
        </a:xfrm>
      </p:grpSpPr>
      <p:sp>
        <p:nvSpPr>
          <p:cNvPr id="20" name="Google Shape;20;p6"/>
          <p:cNvSpPr txBox="1"/>
          <p:nvPr>
            <p:ph type="title"/>
          </p:nvPr>
        </p:nvSpPr>
        <p:spPr>
          <a:xfrm>
            <a:off x="609604" y="1224511"/>
            <a:ext cx="5743500" cy="1770000"/>
          </a:xfrm>
          <a:prstGeom prst="rect">
            <a:avLst/>
          </a:prstGeom>
          <a:noFill/>
          <a:ln>
            <a:noFill/>
          </a:ln>
        </p:spPr>
        <p:txBody>
          <a:bodyPr anchorCtr="0" anchor="t" bIns="91425" lIns="91425" spcFirstLastPara="1" rIns="91425" wrap="square" tIns="91425">
            <a:noAutofit/>
          </a:bodyPr>
          <a:lstStyle>
            <a:lvl1pPr indent="-254000" lvl="0" marL="0" marR="0" rtl="0" algn="l">
              <a:lnSpc>
                <a:spcPct val="100000"/>
              </a:lnSpc>
              <a:spcBef>
                <a:spcPts val="0"/>
              </a:spcBef>
              <a:spcAft>
                <a:spcPts val="0"/>
              </a:spcAft>
              <a:buSzPts val="4000"/>
              <a:buNone/>
              <a:defRPr b="1" sz="4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lank">
  <p:cSld name="TITLE_AND_BODY_1_1_1_1_1_1_1_1_1_1">
    <p:spTree>
      <p:nvGrpSpPr>
        <p:cNvPr id="186" name="Shape 186"/>
        <p:cNvGrpSpPr/>
        <p:nvPr/>
      </p:nvGrpSpPr>
      <p:grpSpPr>
        <a:xfrm>
          <a:off x="0" y="0"/>
          <a:ext cx="0" cy="0"/>
          <a:chOff x="0" y="0"/>
          <a:chExt cx="0" cy="0"/>
        </a:xfrm>
      </p:grpSpPr>
      <p:pic>
        <p:nvPicPr>
          <p:cNvPr id="187" name="Google Shape;187;p52"/>
          <p:cNvPicPr preferRelativeResize="0"/>
          <p:nvPr/>
        </p:nvPicPr>
        <p:blipFill>
          <a:blip r:embed="rId2">
            <a:alphaModFix/>
          </a:blip>
          <a:stretch>
            <a:fillRect/>
          </a:stretch>
        </p:blipFill>
        <p:spPr>
          <a:xfrm>
            <a:off x="0" y="25"/>
            <a:ext cx="9144000" cy="5143484"/>
          </a:xfrm>
          <a:prstGeom prst="rect">
            <a:avLst/>
          </a:prstGeom>
          <a:noFill/>
          <a:ln>
            <a:noFill/>
          </a:ln>
        </p:spPr>
      </p:pic>
      <p:pic>
        <p:nvPicPr>
          <p:cNvPr id="188" name="Google Shape;188;p52"/>
          <p:cNvPicPr preferRelativeResize="0"/>
          <p:nvPr/>
        </p:nvPicPr>
        <p:blipFill>
          <a:blip r:embed="rId3">
            <a:alphaModFix/>
          </a:blip>
          <a:stretch>
            <a:fillRect/>
          </a:stretch>
        </p:blipFill>
        <p:spPr>
          <a:xfrm>
            <a:off x="228600" y="4686525"/>
            <a:ext cx="210625" cy="22837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mber Blank 2">
  <p:cSld name="TITLE_AND_BODY_1_1_1_1_1_3">
    <p:spTree>
      <p:nvGrpSpPr>
        <p:cNvPr id="190" name="Shape 190"/>
        <p:cNvGrpSpPr/>
        <p:nvPr/>
      </p:nvGrpSpPr>
      <p:grpSpPr>
        <a:xfrm>
          <a:off x="0" y="0"/>
          <a:ext cx="0" cy="0"/>
          <a:chOff x="0" y="0"/>
          <a:chExt cx="0" cy="0"/>
        </a:xfrm>
      </p:grpSpPr>
      <p:pic>
        <p:nvPicPr>
          <p:cNvPr id="191" name="Google Shape;191;p5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2" name="Google Shape;192;p54"/>
          <p:cNvPicPr preferRelativeResize="0"/>
          <p:nvPr/>
        </p:nvPicPr>
        <p:blipFill>
          <a:blip r:embed="rId3">
            <a:alphaModFix/>
          </a:blip>
          <a:stretch>
            <a:fillRect/>
          </a:stretch>
        </p:blipFill>
        <p:spPr>
          <a:xfrm>
            <a:off x="228600" y="4686525"/>
            <a:ext cx="210625" cy="22837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193" name="Shape 193"/>
        <p:cNvGrpSpPr/>
        <p:nvPr/>
      </p:nvGrpSpPr>
      <p:grpSpPr>
        <a:xfrm>
          <a:off x="0" y="0"/>
          <a:ext cx="0" cy="0"/>
          <a:chOff x="0" y="0"/>
          <a:chExt cx="0" cy="0"/>
        </a:xfrm>
      </p:grpSpPr>
      <p:sp>
        <p:nvSpPr>
          <p:cNvPr id="194" name="Google Shape;194;p5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5" name="Google Shape;195;p5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6" name="Google Shape;19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197" name="Shape 197"/>
        <p:cNvGrpSpPr/>
        <p:nvPr/>
      </p:nvGrpSpPr>
      <p:grpSpPr>
        <a:xfrm>
          <a:off x="0" y="0"/>
          <a:ext cx="0" cy="0"/>
          <a:chOff x="0" y="0"/>
          <a:chExt cx="0" cy="0"/>
        </a:xfrm>
      </p:grpSpPr>
      <p:sp>
        <p:nvSpPr>
          <p:cNvPr id="198" name="Google Shape;198;p5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9" name="Google Shape;199;p5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0" name="Google Shape;200;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201" name="Shape 201"/>
        <p:cNvGrpSpPr/>
        <p:nvPr/>
      </p:nvGrpSpPr>
      <p:grpSpPr>
        <a:xfrm>
          <a:off x="0" y="0"/>
          <a:ext cx="0" cy="0"/>
          <a:chOff x="0" y="0"/>
          <a:chExt cx="0" cy="0"/>
        </a:xfrm>
      </p:grpSpPr>
      <p:sp>
        <p:nvSpPr>
          <p:cNvPr id="202" name="Google Shape;202;p5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3" name="Google Shape;203;p5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4" name="Google Shape;20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205" name="Shape 205"/>
        <p:cNvGrpSpPr/>
        <p:nvPr/>
      </p:nvGrpSpPr>
      <p:grpSpPr>
        <a:xfrm>
          <a:off x="0" y="0"/>
          <a:ext cx="0" cy="0"/>
          <a:chOff x="0" y="0"/>
          <a:chExt cx="0" cy="0"/>
        </a:xfrm>
      </p:grpSpPr>
      <p:sp>
        <p:nvSpPr>
          <p:cNvPr id="206" name="Google Shape;206;p5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7" name="Google Shape;207;p5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8" name="Google Shape;20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9">
  <p:cSld name="TITLE_9">
    <p:spTree>
      <p:nvGrpSpPr>
        <p:cNvPr id="209" name="Shape 209"/>
        <p:cNvGrpSpPr/>
        <p:nvPr/>
      </p:nvGrpSpPr>
      <p:grpSpPr>
        <a:xfrm>
          <a:off x="0" y="0"/>
          <a:ext cx="0" cy="0"/>
          <a:chOff x="0" y="0"/>
          <a:chExt cx="0" cy="0"/>
        </a:xfrm>
      </p:grpSpPr>
      <p:sp>
        <p:nvSpPr>
          <p:cNvPr id="210" name="Google Shape;210;p5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1" name="Google Shape;211;p5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2" name="Google Shape;212;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0">
  <p:cSld name="TITLE_10">
    <p:spTree>
      <p:nvGrpSpPr>
        <p:cNvPr id="213" name="Shape 213"/>
        <p:cNvGrpSpPr/>
        <p:nvPr/>
      </p:nvGrpSpPr>
      <p:grpSpPr>
        <a:xfrm>
          <a:off x="0" y="0"/>
          <a:ext cx="0" cy="0"/>
          <a:chOff x="0" y="0"/>
          <a:chExt cx="0" cy="0"/>
        </a:xfrm>
      </p:grpSpPr>
      <p:sp>
        <p:nvSpPr>
          <p:cNvPr id="214" name="Google Shape;214;p6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5" name="Google Shape;215;p6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6" name="Google Shape;21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1">
  <p:cSld name="TITLE_11">
    <p:spTree>
      <p:nvGrpSpPr>
        <p:cNvPr id="217" name="Shape 217"/>
        <p:cNvGrpSpPr/>
        <p:nvPr/>
      </p:nvGrpSpPr>
      <p:grpSpPr>
        <a:xfrm>
          <a:off x="0" y="0"/>
          <a:ext cx="0" cy="0"/>
          <a:chOff x="0" y="0"/>
          <a:chExt cx="0" cy="0"/>
        </a:xfrm>
      </p:grpSpPr>
      <p:sp>
        <p:nvSpPr>
          <p:cNvPr id="218" name="Google Shape;218;p6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9" name="Google Shape;219;p6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0" name="Google Shape;22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tarter CYAN">
  <p:cSld name="TITLE SLIDE MAG_1_1_1_1_2">
    <p:bg>
      <p:bgPr>
        <a:solidFill>
          <a:schemeClr val="accent4"/>
        </a:solidFill>
      </p:bgPr>
    </p:bg>
    <p:spTree>
      <p:nvGrpSpPr>
        <p:cNvPr id="21" name="Shape 21"/>
        <p:cNvGrpSpPr/>
        <p:nvPr/>
      </p:nvGrpSpPr>
      <p:grpSpPr>
        <a:xfrm>
          <a:off x="0" y="0"/>
          <a:ext cx="0" cy="0"/>
          <a:chOff x="0" y="0"/>
          <a:chExt cx="0" cy="0"/>
        </a:xfrm>
      </p:grpSpPr>
      <p:sp>
        <p:nvSpPr>
          <p:cNvPr id="22" name="Google Shape;22;p7"/>
          <p:cNvSpPr txBox="1"/>
          <p:nvPr>
            <p:ph type="title"/>
          </p:nvPr>
        </p:nvSpPr>
        <p:spPr>
          <a:xfrm>
            <a:off x="609604" y="1224511"/>
            <a:ext cx="5743500" cy="1770000"/>
          </a:xfrm>
          <a:prstGeom prst="rect">
            <a:avLst/>
          </a:prstGeom>
          <a:noFill/>
          <a:ln>
            <a:noFill/>
          </a:ln>
        </p:spPr>
        <p:txBody>
          <a:bodyPr anchorCtr="0" anchor="t" bIns="91425" lIns="91425" spcFirstLastPara="1" rIns="91425" wrap="square" tIns="91425">
            <a:noAutofit/>
          </a:bodyPr>
          <a:lstStyle>
            <a:lvl1pPr indent="-254000" lvl="0" marL="0" marR="0" rtl="0" algn="l">
              <a:lnSpc>
                <a:spcPct val="100000"/>
              </a:lnSpc>
              <a:spcBef>
                <a:spcPts val="0"/>
              </a:spcBef>
              <a:spcAft>
                <a:spcPts val="0"/>
              </a:spcAft>
              <a:buSzPts val="4000"/>
              <a:buNone/>
              <a:defRPr b="1" sz="4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tarter NAVY">
  <p:cSld name="TITLE SLIDE MAG_1_1_1_1_2_1">
    <p:bg>
      <p:bgPr>
        <a:solidFill>
          <a:schemeClr val="accent1"/>
        </a:solidFill>
      </p:bgPr>
    </p:bg>
    <p:spTree>
      <p:nvGrpSpPr>
        <p:cNvPr id="23" name="Shape 23"/>
        <p:cNvGrpSpPr/>
        <p:nvPr/>
      </p:nvGrpSpPr>
      <p:grpSpPr>
        <a:xfrm>
          <a:off x="0" y="0"/>
          <a:ext cx="0" cy="0"/>
          <a:chOff x="0" y="0"/>
          <a:chExt cx="0" cy="0"/>
        </a:xfrm>
      </p:grpSpPr>
      <p:sp>
        <p:nvSpPr>
          <p:cNvPr id="24" name="Google Shape;24;p8"/>
          <p:cNvSpPr txBox="1"/>
          <p:nvPr>
            <p:ph type="title"/>
          </p:nvPr>
        </p:nvSpPr>
        <p:spPr>
          <a:xfrm>
            <a:off x="609604" y="1224511"/>
            <a:ext cx="5743500" cy="1770000"/>
          </a:xfrm>
          <a:prstGeom prst="rect">
            <a:avLst/>
          </a:prstGeom>
          <a:noFill/>
          <a:ln>
            <a:noFill/>
          </a:ln>
        </p:spPr>
        <p:txBody>
          <a:bodyPr anchorCtr="0" anchor="t" bIns="91425" lIns="91425" spcFirstLastPara="1" rIns="91425" wrap="square" tIns="91425">
            <a:noAutofit/>
          </a:bodyPr>
          <a:lstStyle>
            <a:lvl1pPr indent="-254000" lvl="0" marL="0" marR="0" rtl="0" algn="l">
              <a:lnSpc>
                <a:spcPct val="100000"/>
              </a:lnSpc>
              <a:spcBef>
                <a:spcPts val="0"/>
              </a:spcBef>
              <a:spcAft>
                <a:spcPts val="0"/>
              </a:spcAft>
              <a:buSzPts val="4000"/>
              <a:buNone/>
              <a:defRPr b="1" sz="4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URPLE">
  <p:cSld name="TITLE SLIDE MAG_1_1_1_1_1">
    <p:bg>
      <p:bgPr>
        <a:solidFill>
          <a:schemeClr val="accent5"/>
        </a:solidFill>
      </p:bgPr>
    </p:bg>
    <p:spTree>
      <p:nvGrpSpPr>
        <p:cNvPr id="25" name="Shape 25"/>
        <p:cNvGrpSpPr/>
        <p:nvPr/>
      </p:nvGrpSpPr>
      <p:grpSpPr>
        <a:xfrm>
          <a:off x="0" y="0"/>
          <a:ext cx="0" cy="0"/>
          <a:chOff x="0" y="0"/>
          <a:chExt cx="0" cy="0"/>
        </a:xfrm>
      </p:grpSpPr>
      <p:sp>
        <p:nvSpPr>
          <p:cNvPr id="26" name="Google Shape;26;p9"/>
          <p:cNvSpPr txBox="1"/>
          <p:nvPr>
            <p:ph type="title"/>
          </p:nvPr>
        </p:nvSpPr>
        <p:spPr>
          <a:xfrm>
            <a:off x="611994" y="1255456"/>
            <a:ext cx="52722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9"/>
          <p:cNvSpPr/>
          <p:nvPr/>
        </p:nvSpPr>
        <p:spPr>
          <a:xfrm>
            <a:off x="720000" y="863500"/>
            <a:ext cx="622662" cy="432977"/>
          </a:xfrm>
          <a:custGeom>
            <a:rect b="b" l="l" r="r" t="t"/>
            <a:pathLst>
              <a:path extrusionOk="0" h="639080" w="919058">
                <a:moveTo>
                  <a:pt x="665455" y="0"/>
                </a:moveTo>
                <a:lnTo>
                  <a:pt x="919058" y="0"/>
                </a:lnTo>
                <a:lnTo>
                  <a:pt x="673570" y="257660"/>
                </a:lnTo>
                <a:cubicBezTo>
                  <a:pt x="781098" y="259689"/>
                  <a:pt x="848049" y="332727"/>
                  <a:pt x="848049" y="452428"/>
                </a:cubicBezTo>
                <a:cubicBezTo>
                  <a:pt x="848049" y="572128"/>
                  <a:pt x="777040" y="639080"/>
                  <a:pt x="653282" y="639080"/>
                </a:cubicBezTo>
                <a:cubicBezTo>
                  <a:pt x="525466" y="639080"/>
                  <a:pt x="454457" y="572128"/>
                  <a:pt x="454457" y="452428"/>
                </a:cubicBezTo>
                <a:cubicBezTo>
                  <a:pt x="454457" y="415909"/>
                  <a:pt x="458515" y="369246"/>
                  <a:pt x="507207" y="282006"/>
                </a:cubicBezTo>
                <a:close/>
                <a:moveTo>
                  <a:pt x="210997" y="0"/>
                </a:moveTo>
                <a:lnTo>
                  <a:pt x="464600" y="0"/>
                </a:lnTo>
                <a:lnTo>
                  <a:pt x="219113" y="257660"/>
                </a:lnTo>
                <a:cubicBezTo>
                  <a:pt x="326640" y="259689"/>
                  <a:pt x="393591" y="332727"/>
                  <a:pt x="393591" y="452428"/>
                </a:cubicBezTo>
                <a:cubicBezTo>
                  <a:pt x="393591" y="572128"/>
                  <a:pt x="322583" y="639080"/>
                  <a:pt x="198824" y="639080"/>
                </a:cubicBezTo>
                <a:cubicBezTo>
                  <a:pt x="71009" y="639080"/>
                  <a:pt x="0" y="572128"/>
                  <a:pt x="0" y="452428"/>
                </a:cubicBezTo>
                <a:cubicBezTo>
                  <a:pt x="0" y="415909"/>
                  <a:pt x="4057" y="369246"/>
                  <a:pt x="52749" y="282006"/>
                </a:cubicBezTo>
                <a:close/>
              </a:path>
            </a:pathLst>
          </a:custGeom>
          <a:solidFill>
            <a:srgbClr val="EF5FA3"/>
          </a:solid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19152F"/>
              </a:buClr>
              <a:buSzPts val="2667"/>
              <a:buFont typeface="Arial"/>
              <a:buNone/>
            </a:pPr>
            <a:r>
              <a:t/>
            </a:r>
            <a:endParaRPr sz="2667">
              <a:solidFill>
                <a:srgbClr val="19152F"/>
              </a:solidFill>
              <a:latin typeface="Poppins"/>
              <a:ea typeface="Poppins"/>
              <a:cs typeface="Poppins"/>
              <a:sym typeface="Poppi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UE">
  <p:cSld name="TITLE SLIDE MAG_1_1_1_1_1_1">
    <p:bg>
      <p:bgPr>
        <a:solidFill>
          <a:schemeClr val="accent3"/>
        </a:solidFill>
      </p:bgPr>
    </p:bg>
    <p:spTree>
      <p:nvGrpSpPr>
        <p:cNvPr id="28" name="Shape 28"/>
        <p:cNvGrpSpPr/>
        <p:nvPr/>
      </p:nvGrpSpPr>
      <p:grpSpPr>
        <a:xfrm>
          <a:off x="0" y="0"/>
          <a:ext cx="0" cy="0"/>
          <a:chOff x="0" y="0"/>
          <a:chExt cx="0" cy="0"/>
        </a:xfrm>
      </p:grpSpPr>
      <p:sp>
        <p:nvSpPr>
          <p:cNvPr id="29" name="Google Shape;29;p10"/>
          <p:cNvSpPr txBox="1"/>
          <p:nvPr>
            <p:ph type="title"/>
          </p:nvPr>
        </p:nvSpPr>
        <p:spPr>
          <a:xfrm>
            <a:off x="611994" y="1255456"/>
            <a:ext cx="52722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10"/>
          <p:cNvSpPr/>
          <p:nvPr/>
        </p:nvSpPr>
        <p:spPr>
          <a:xfrm>
            <a:off x="720000" y="863500"/>
            <a:ext cx="622662" cy="432977"/>
          </a:xfrm>
          <a:custGeom>
            <a:rect b="b" l="l" r="r" t="t"/>
            <a:pathLst>
              <a:path extrusionOk="0" h="639080" w="919058">
                <a:moveTo>
                  <a:pt x="665455" y="0"/>
                </a:moveTo>
                <a:lnTo>
                  <a:pt x="919058" y="0"/>
                </a:lnTo>
                <a:lnTo>
                  <a:pt x="673570" y="257660"/>
                </a:lnTo>
                <a:cubicBezTo>
                  <a:pt x="781098" y="259689"/>
                  <a:pt x="848049" y="332727"/>
                  <a:pt x="848049" y="452428"/>
                </a:cubicBezTo>
                <a:cubicBezTo>
                  <a:pt x="848049" y="572128"/>
                  <a:pt x="777040" y="639080"/>
                  <a:pt x="653282" y="639080"/>
                </a:cubicBezTo>
                <a:cubicBezTo>
                  <a:pt x="525466" y="639080"/>
                  <a:pt x="454457" y="572128"/>
                  <a:pt x="454457" y="452428"/>
                </a:cubicBezTo>
                <a:cubicBezTo>
                  <a:pt x="454457" y="415909"/>
                  <a:pt x="458515" y="369246"/>
                  <a:pt x="507207" y="282006"/>
                </a:cubicBezTo>
                <a:close/>
                <a:moveTo>
                  <a:pt x="210997" y="0"/>
                </a:moveTo>
                <a:lnTo>
                  <a:pt x="464600" y="0"/>
                </a:lnTo>
                <a:lnTo>
                  <a:pt x="219113" y="257660"/>
                </a:lnTo>
                <a:cubicBezTo>
                  <a:pt x="326640" y="259689"/>
                  <a:pt x="393591" y="332727"/>
                  <a:pt x="393591" y="452428"/>
                </a:cubicBezTo>
                <a:cubicBezTo>
                  <a:pt x="393591" y="572128"/>
                  <a:pt x="322583" y="639080"/>
                  <a:pt x="198824" y="639080"/>
                </a:cubicBezTo>
                <a:cubicBezTo>
                  <a:pt x="71009" y="639080"/>
                  <a:pt x="0" y="572128"/>
                  <a:pt x="0" y="452428"/>
                </a:cubicBezTo>
                <a:cubicBezTo>
                  <a:pt x="0" y="415909"/>
                  <a:pt x="4057" y="369246"/>
                  <a:pt x="52749" y="28200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19152F"/>
              </a:buClr>
              <a:buSzPts val="2667"/>
              <a:buFont typeface="Arial"/>
              <a:buNone/>
            </a:pPr>
            <a:r>
              <a:t/>
            </a:r>
            <a:endParaRPr sz="2667">
              <a:solidFill>
                <a:srgbClr val="19152F"/>
              </a:solidFill>
              <a:latin typeface="Poppins"/>
              <a:ea typeface="Poppins"/>
              <a:cs typeface="Poppins"/>
              <a:sym typeface="Poppins"/>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image" Target="../media/image2.png"/><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slideLayout" Target="../slideLayouts/slideLayout53.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29" Type="http://schemas.openxmlformats.org/officeDocument/2006/relationships/slideLayout" Target="../slideLayouts/slideLayout54.xml"/><Relationship Id="rId7" Type="http://schemas.openxmlformats.org/officeDocument/2006/relationships/slideLayout" Target="../slideLayouts/slideLayout32.xml"/><Relationship Id="rId8" Type="http://schemas.openxmlformats.org/officeDocument/2006/relationships/slideLayout" Target="../slideLayouts/slideLayout33.xml"/><Relationship Id="rId31" Type="http://schemas.openxmlformats.org/officeDocument/2006/relationships/slideLayout" Target="../slideLayouts/slideLayout56.xml"/><Relationship Id="rId30" Type="http://schemas.openxmlformats.org/officeDocument/2006/relationships/slideLayout" Target="../slideLayouts/slideLayout55.xml"/><Relationship Id="rId11" Type="http://schemas.openxmlformats.org/officeDocument/2006/relationships/slideLayout" Target="../slideLayouts/slideLayout36.xml"/><Relationship Id="rId33" Type="http://schemas.openxmlformats.org/officeDocument/2006/relationships/slideLayout" Target="../slideLayouts/slideLayout58.xml"/><Relationship Id="rId10" Type="http://schemas.openxmlformats.org/officeDocument/2006/relationships/slideLayout" Target="../slideLayouts/slideLayout35.xml"/><Relationship Id="rId32" Type="http://schemas.openxmlformats.org/officeDocument/2006/relationships/slideLayout" Target="../slideLayouts/slideLayout57.xml"/><Relationship Id="rId13" Type="http://schemas.openxmlformats.org/officeDocument/2006/relationships/slideLayout" Target="../slideLayouts/slideLayout38.xml"/><Relationship Id="rId35" Type="http://schemas.openxmlformats.org/officeDocument/2006/relationships/theme" Target="../theme/theme1.xml"/><Relationship Id="rId12" Type="http://schemas.openxmlformats.org/officeDocument/2006/relationships/slideLayout" Target="../slideLayouts/slideLayout37.xml"/><Relationship Id="rId34" Type="http://schemas.openxmlformats.org/officeDocument/2006/relationships/slideLayout" Target="../slideLayouts/slideLayout59.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nvSpPr>
        <p:spPr>
          <a:xfrm>
            <a:off x="4572000" y="4489800"/>
            <a:ext cx="39426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800">
                <a:solidFill>
                  <a:schemeClr val="lt1"/>
                </a:solidFill>
                <a:latin typeface="Poppins"/>
                <a:ea typeface="Poppins"/>
                <a:cs typeface="Poppins"/>
                <a:sym typeface="Poppins"/>
              </a:rPr>
              <a:t>©GWI 2022</a:t>
            </a:r>
            <a:endParaRPr>
              <a:solidFill>
                <a:schemeClr val="lt1"/>
              </a:solidFill>
              <a:latin typeface="Poppins"/>
              <a:ea typeface="Poppins"/>
              <a:cs typeface="Poppins"/>
              <a:sym typeface="Poppi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306">
          <p15:clr>
            <a:srgbClr val="A61C00"/>
          </p15:clr>
        </p15:guide>
        <p15:guide id="2" pos="454">
          <p15:clr>
            <a:srgbClr val="A61C00"/>
          </p15:clr>
        </p15:guide>
        <p15:guide id="3" pos="2880">
          <p15:clr>
            <a:srgbClr val="A61C00"/>
          </p15:clr>
        </p15:guide>
        <p15:guide id="4" orient="horz" pos="907">
          <p15:clr>
            <a:srgbClr val="F26B43"/>
          </p15:clr>
        </p15:guide>
        <p15:guide id="5" orient="horz" pos="2891">
          <p15:clr>
            <a:srgbClr val="F26B43"/>
          </p15:clr>
        </p15:guide>
        <p15:guide id="6" orient="horz" pos="2721">
          <p15:clr>
            <a:srgbClr val="F26B43"/>
          </p15:clr>
        </p15:guide>
        <p15:guide id="7" orient="horz" pos="6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86" name="Shape 86"/>
        <p:cNvGrpSpPr/>
        <p:nvPr/>
      </p:nvGrpSpPr>
      <p:grpSpPr>
        <a:xfrm>
          <a:off x="0" y="0"/>
          <a:ext cx="0" cy="0"/>
          <a:chOff x="0" y="0"/>
          <a:chExt cx="0" cy="0"/>
        </a:xfrm>
      </p:grpSpPr>
      <p:pic>
        <p:nvPicPr>
          <p:cNvPr id="87" name="Google Shape;87;p28"/>
          <p:cNvPicPr preferRelativeResize="0"/>
          <p:nvPr/>
        </p:nvPicPr>
        <p:blipFill>
          <a:blip r:embed="rId1">
            <a:alphaModFix/>
          </a:blip>
          <a:stretch>
            <a:fillRect/>
          </a:stretch>
        </p:blipFill>
        <p:spPr>
          <a:xfrm>
            <a:off x="0" y="0"/>
            <a:ext cx="9144000" cy="5143500"/>
          </a:xfrm>
          <a:prstGeom prst="rect">
            <a:avLst/>
          </a:prstGeom>
          <a:noFill/>
          <a:ln>
            <a:noFill/>
          </a:ln>
        </p:spPr>
      </p:pic>
      <p:sp>
        <p:nvSpPr>
          <p:cNvPr id="88" name="Google Shape;88;p2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2800"/>
              <a:buFont typeface="Inter Medium"/>
              <a:buNone/>
              <a:defRPr sz="2800">
                <a:latin typeface="Inter Medium"/>
                <a:ea typeface="Inter Medium"/>
                <a:cs typeface="Inter Medium"/>
                <a:sym typeface="Inter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9" name="Google Shape;89;p28"/>
          <p:cNvSpPr txBox="1"/>
          <p:nvPr>
            <p:ph idx="1" type="body"/>
          </p:nvPr>
        </p:nvSpPr>
        <p:spPr>
          <a:xfrm>
            <a:off x="311700" y="9238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666666"/>
              </a:buClr>
              <a:buSzPts val="1800"/>
              <a:buFont typeface="Inter"/>
              <a:buChar char="●"/>
              <a:defRPr sz="1800">
                <a:solidFill>
                  <a:srgbClr val="666666"/>
                </a:solidFill>
                <a:latin typeface="Inter"/>
                <a:ea typeface="Inter"/>
                <a:cs typeface="Inter"/>
                <a:sym typeface="Inter"/>
              </a:defRPr>
            </a:lvl1pPr>
            <a:lvl2pPr indent="-317500" lvl="1" marL="914400" rtl="0">
              <a:lnSpc>
                <a:spcPct val="115000"/>
              </a:lnSpc>
              <a:spcBef>
                <a:spcPts val="0"/>
              </a:spcBef>
              <a:spcAft>
                <a:spcPts val="0"/>
              </a:spcAft>
              <a:buClr>
                <a:srgbClr val="666666"/>
              </a:buClr>
              <a:buSzPts val="1400"/>
              <a:buFont typeface="Inter"/>
              <a:buChar char="○"/>
              <a:defRPr>
                <a:solidFill>
                  <a:srgbClr val="666666"/>
                </a:solidFill>
                <a:latin typeface="Inter"/>
                <a:ea typeface="Inter"/>
                <a:cs typeface="Inter"/>
                <a:sym typeface="Inter"/>
              </a:defRPr>
            </a:lvl2pPr>
            <a:lvl3pPr indent="-317500" lvl="2" marL="1371600" rtl="0">
              <a:lnSpc>
                <a:spcPct val="115000"/>
              </a:lnSpc>
              <a:spcBef>
                <a:spcPts val="0"/>
              </a:spcBef>
              <a:spcAft>
                <a:spcPts val="0"/>
              </a:spcAft>
              <a:buClr>
                <a:srgbClr val="666666"/>
              </a:buClr>
              <a:buSzPts val="1400"/>
              <a:buFont typeface="Inter"/>
              <a:buChar char="■"/>
              <a:defRPr>
                <a:solidFill>
                  <a:srgbClr val="666666"/>
                </a:solidFill>
                <a:latin typeface="Inter"/>
                <a:ea typeface="Inter"/>
                <a:cs typeface="Inter"/>
                <a:sym typeface="Inter"/>
              </a:defRPr>
            </a:lvl3pPr>
            <a:lvl4pPr indent="-317500" lvl="3" marL="1828800" rtl="0">
              <a:lnSpc>
                <a:spcPct val="115000"/>
              </a:lnSpc>
              <a:spcBef>
                <a:spcPts val="0"/>
              </a:spcBef>
              <a:spcAft>
                <a:spcPts val="0"/>
              </a:spcAft>
              <a:buClr>
                <a:srgbClr val="666666"/>
              </a:buClr>
              <a:buSzPts val="1400"/>
              <a:buFont typeface="Inter"/>
              <a:buChar char="●"/>
              <a:defRPr>
                <a:solidFill>
                  <a:srgbClr val="666666"/>
                </a:solidFill>
                <a:latin typeface="Inter"/>
                <a:ea typeface="Inter"/>
                <a:cs typeface="Inter"/>
                <a:sym typeface="Inter"/>
              </a:defRPr>
            </a:lvl4pPr>
            <a:lvl5pPr indent="-317500" lvl="4" marL="2286000" rtl="0">
              <a:lnSpc>
                <a:spcPct val="115000"/>
              </a:lnSpc>
              <a:spcBef>
                <a:spcPts val="0"/>
              </a:spcBef>
              <a:spcAft>
                <a:spcPts val="0"/>
              </a:spcAft>
              <a:buClr>
                <a:srgbClr val="666666"/>
              </a:buClr>
              <a:buSzPts val="1400"/>
              <a:buFont typeface="Inter"/>
              <a:buChar char="○"/>
              <a:defRPr>
                <a:solidFill>
                  <a:srgbClr val="666666"/>
                </a:solidFill>
                <a:latin typeface="Inter"/>
                <a:ea typeface="Inter"/>
                <a:cs typeface="Inter"/>
                <a:sym typeface="Inter"/>
              </a:defRPr>
            </a:lvl5pPr>
            <a:lvl6pPr indent="-317500" lvl="5" marL="2743200" rtl="0">
              <a:lnSpc>
                <a:spcPct val="115000"/>
              </a:lnSpc>
              <a:spcBef>
                <a:spcPts val="0"/>
              </a:spcBef>
              <a:spcAft>
                <a:spcPts val="0"/>
              </a:spcAft>
              <a:buClr>
                <a:srgbClr val="666666"/>
              </a:buClr>
              <a:buSzPts val="1400"/>
              <a:buFont typeface="Inter"/>
              <a:buChar char="■"/>
              <a:defRPr>
                <a:solidFill>
                  <a:srgbClr val="666666"/>
                </a:solidFill>
                <a:latin typeface="Inter"/>
                <a:ea typeface="Inter"/>
                <a:cs typeface="Inter"/>
                <a:sym typeface="Inter"/>
              </a:defRPr>
            </a:lvl6pPr>
            <a:lvl7pPr indent="-317500" lvl="6" marL="3200400" rtl="0">
              <a:lnSpc>
                <a:spcPct val="115000"/>
              </a:lnSpc>
              <a:spcBef>
                <a:spcPts val="0"/>
              </a:spcBef>
              <a:spcAft>
                <a:spcPts val="0"/>
              </a:spcAft>
              <a:buClr>
                <a:srgbClr val="666666"/>
              </a:buClr>
              <a:buSzPts val="1400"/>
              <a:buFont typeface="Inter"/>
              <a:buChar char="●"/>
              <a:defRPr>
                <a:solidFill>
                  <a:srgbClr val="666666"/>
                </a:solidFill>
                <a:latin typeface="Inter"/>
                <a:ea typeface="Inter"/>
                <a:cs typeface="Inter"/>
                <a:sym typeface="Inter"/>
              </a:defRPr>
            </a:lvl7pPr>
            <a:lvl8pPr indent="-317500" lvl="7" marL="3657600" rtl="0">
              <a:lnSpc>
                <a:spcPct val="115000"/>
              </a:lnSpc>
              <a:spcBef>
                <a:spcPts val="0"/>
              </a:spcBef>
              <a:spcAft>
                <a:spcPts val="0"/>
              </a:spcAft>
              <a:buClr>
                <a:srgbClr val="666666"/>
              </a:buClr>
              <a:buSzPts val="1400"/>
              <a:buFont typeface="Inter"/>
              <a:buChar char="○"/>
              <a:defRPr>
                <a:solidFill>
                  <a:srgbClr val="666666"/>
                </a:solidFill>
                <a:latin typeface="Inter"/>
                <a:ea typeface="Inter"/>
                <a:cs typeface="Inter"/>
                <a:sym typeface="Inter"/>
              </a:defRPr>
            </a:lvl8pPr>
            <a:lvl9pPr indent="-317500" lvl="8" marL="4114800" rtl="0">
              <a:lnSpc>
                <a:spcPct val="115000"/>
              </a:lnSpc>
              <a:spcBef>
                <a:spcPts val="0"/>
              </a:spcBef>
              <a:spcAft>
                <a:spcPts val="0"/>
              </a:spcAft>
              <a:buClr>
                <a:srgbClr val="666666"/>
              </a:buClr>
              <a:buSzPts val="1400"/>
              <a:buFont typeface="Inter"/>
              <a:buChar char="■"/>
              <a:defRPr>
                <a:solidFill>
                  <a:srgbClr val="666666"/>
                </a:solidFill>
                <a:latin typeface="Inter"/>
                <a:ea typeface="Inter"/>
                <a:cs typeface="Inter"/>
                <a:sym typeface="Inter"/>
              </a:defRPr>
            </a:lvl9pPr>
          </a:lstStyle>
          <a:p/>
        </p:txBody>
      </p:sp>
      <p:sp>
        <p:nvSpPr>
          <p:cNvPr id="90" name="Google Shape;90;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hyperlink" Target="https://prometheus.io/docs/introduction/overvie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45.png"/><Relationship Id="rId7"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38.png"/><Relationship Id="rId5"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41.pn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62.png"/><Relationship Id="rId5"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42.png"/><Relationship Id="rId5"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42.png"/><Relationship Id="rId5"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4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49.png"/><Relationship Id="rId5"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48.png"/><Relationship Id="rId5" Type="http://schemas.openxmlformats.org/officeDocument/2006/relationships/image" Target="../media/image42.png"/><Relationship Id="rId6"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72.png"/><Relationship Id="rId5"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54.png"/><Relationship Id="rId5"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4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52.png"/><Relationship Id="rId5"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47.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42.png"/><Relationship Id="rId5"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Relationship Id="rId3" Type="http://schemas.openxmlformats.org/officeDocument/2006/relationships/hyperlink" Target="https://www.selenium.dev/" TargetMode="External"/><Relationship Id="rId4" Type="http://schemas.openxmlformats.org/officeDocument/2006/relationships/hyperlink" Target="https://github.com/SeleniumHQ/selenium" TargetMode="External"/><Relationship Id="rId9" Type="http://schemas.openxmlformats.org/officeDocument/2006/relationships/image" Target="../media/image14.png"/><Relationship Id="rId5" Type="http://schemas.openxmlformats.org/officeDocument/2006/relationships/hyperlink" Target="https://www.selenium.dev/documentation/" TargetMode="External"/><Relationship Id="rId6" Type="http://schemas.openxmlformats.org/officeDocument/2006/relationships/image" Target="../media/image74.png"/><Relationship Id="rId7" Type="http://schemas.openxmlformats.org/officeDocument/2006/relationships/image" Target="../media/image70.png"/><Relationship Id="rId8"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9.png"/><Relationship Id="rId9"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43.png"/><Relationship Id="rId11" Type="http://schemas.openxmlformats.org/officeDocument/2006/relationships/image" Target="../media/image30.png"/><Relationship Id="rId10"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62"/>
          <p:cNvSpPr txBox="1"/>
          <p:nvPr>
            <p:ph idx="4294967295" type="title"/>
          </p:nvPr>
        </p:nvSpPr>
        <p:spPr>
          <a:xfrm>
            <a:off x="482725" y="832600"/>
            <a:ext cx="7633800" cy="196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7500"/>
              <a:buFont typeface="Arial"/>
              <a:buNone/>
            </a:pPr>
            <a:r>
              <a:rPr b="1" lang="en-GB" sz="4000">
                <a:solidFill>
                  <a:schemeClr val="lt1"/>
                </a:solidFill>
                <a:latin typeface="Poppins"/>
                <a:ea typeface="Poppins"/>
                <a:cs typeface="Poppins"/>
                <a:sym typeface="Poppins"/>
              </a:rPr>
              <a:t>Observability and Monitoring with Prometheus and Grafana for Selenium         Grid </a:t>
            </a:r>
            <a:endParaRPr b="1" sz="4000">
              <a:solidFill>
                <a:srgbClr val="DE1974"/>
              </a:solidFill>
              <a:latin typeface="Poppins"/>
              <a:ea typeface="Poppins"/>
              <a:cs typeface="Poppins"/>
              <a:sym typeface="Poppins"/>
            </a:endParaRPr>
          </a:p>
          <a:p>
            <a:pPr indent="0" lvl="0" marL="0" rtl="0" algn="l">
              <a:spcBef>
                <a:spcPts val="0"/>
              </a:spcBef>
              <a:spcAft>
                <a:spcPts val="0"/>
              </a:spcAft>
              <a:buNone/>
            </a:pPr>
            <a:r>
              <a:t/>
            </a:r>
            <a:endParaRPr/>
          </a:p>
        </p:txBody>
      </p:sp>
      <p:pic>
        <p:nvPicPr>
          <p:cNvPr id="226" name="Google Shape;226;p62"/>
          <p:cNvPicPr preferRelativeResize="0"/>
          <p:nvPr/>
        </p:nvPicPr>
        <p:blipFill>
          <a:blip r:embed="rId3">
            <a:alphaModFix/>
          </a:blip>
          <a:stretch>
            <a:fillRect/>
          </a:stretch>
        </p:blipFill>
        <p:spPr>
          <a:xfrm>
            <a:off x="3740650" y="2017325"/>
            <a:ext cx="453898" cy="474276"/>
          </a:xfrm>
          <a:prstGeom prst="rect">
            <a:avLst/>
          </a:prstGeom>
          <a:noFill/>
          <a:ln>
            <a:noFill/>
          </a:ln>
        </p:spPr>
      </p:pic>
      <p:pic>
        <p:nvPicPr>
          <p:cNvPr id="227" name="Google Shape;227;p62"/>
          <p:cNvPicPr preferRelativeResize="0"/>
          <p:nvPr/>
        </p:nvPicPr>
        <p:blipFill>
          <a:blip r:embed="rId3">
            <a:alphaModFix/>
          </a:blip>
          <a:stretch>
            <a:fillRect/>
          </a:stretch>
        </p:blipFill>
        <p:spPr>
          <a:xfrm>
            <a:off x="311700" y="4580000"/>
            <a:ext cx="246674" cy="2577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71"/>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309" name="Google Shape;309;p71"/>
          <p:cNvPicPr preferRelativeResize="0"/>
          <p:nvPr/>
        </p:nvPicPr>
        <p:blipFill>
          <a:blip r:embed="rId4">
            <a:alphaModFix/>
          </a:blip>
          <a:stretch>
            <a:fillRect/>
          </a:stretch>
        </p:blipFill>
        <p:spPr>
          <a:xfrm>
            <a:off x="6461875" y="527175"/>
            <a:ext cx="1696800" cy="1696800"/>
          </a:xfrm>
          <a:prstGeom prst="rect">
            <a:avLst/>
          </a:prstGeom>
          <a:noFill/>
          <a:ln>
            <a:noFill/>
          </a:ln>
        </p:spPr>
      </p:pic>
      <p:pic>
        <p:nvPicPr>
          <p:cNvPr id="310" name="Google Shape;310;p71"/>
          <p:cNvPicPr preferRelativeResize="0"/>
          <p:nvPr/>
        </p:nvPicPr>
        <p:blipFill>
          <a:blip r:embed="rId5">
            <a:alphaModFix/>
          </a:blip>
          <a:stretch>
            <a:fillRect/>
          </a:stretch>
        </p:blipFill>
        <p:spPr>
          <a:xfrm>
            <a:off x="476400" y="1067813"/>
            <a:ext cx="2795850" cy="698975"/>
          </a:xfrm>
          <a:prstGeom prst="rect">
            <a:avLst/>
          </a:prstGeom>
          <a:noFill/>
          <a:ln>
            <a:noFill/>
          </a:ln>
        </p:spPr>
      </p:pic>
      <p:sp>
        <p:nvSpPr>
          <p:cNvPr id="311" name="Google Shape;311;p71"/>
          <p:cNvSpPr txBox="1"/>
          <p:nvPr/>
        </p:nvSpPr>
        <p:spPr>
          <a:xfrm>
            <a:off x="1388025" y="2469925"/>
            <a:ext cx="6425400" cy="21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u="sng">
                <a:solidFill>
                  <a:schemeClr val="lt1"/>
                </a:solidFill>
                <a:latin typeface="Poppins"/>
                <a:ea typeface="Poppins"/>
                <a:cs typeface="Poppins"/>
                <a:sym typeface="Poppins"/>
                <a:hlinkClick r:id="rId6">
                  <a:extLst>
                    <a:ext uri="{A12FA001-AC4F-418D-AE19-62706E023703}">
                      <ahyp:hlinkClr val="tx"/>
                    </a:ext>
                  </a:extLst>
                </a:hlinkClick>
              </a:rPr>
              <a:t>Prometheus</a:t>
            </a:r>
            <a:r>
              <a:rPr lang="en-GB" sz="1600">
                <a:solidFill>
                  <a:schemeClr val="lt1"/>
                </a:solidFill>
                <a:latin typeface="Poppins"/>
                <a:ea typeface="Poppins"/>
                <a:cs typeface="Poppins"/>
                <a:sym typeface="Poppins"/>
              </a:rPr>
              <a:t> is an open-source </a:t>
            </a:r>
            <a:r>
              <a:rPr i="1" lang="en-GB" sz="1600">
                <a:solidFill>
                  <a:schemeClr val="lt1"/>
                </a:solidFill>
                <a:latin typeface="Poppins"/>
                <a:ea typeface="Poppins"/>
                <a:cs typeface="Poppins"/>
                <a:sym typeface="Poppins"/>
              </a:rPr>
              <a:t>monitoring </a:t>
            </a:r>
            <a:r>
              <a:rPr lang="en-GB" sz="1600">
                <a:solidFill>
                  <a:schemeClr val="lt1"/>
                </a:solidFill>
                <a:latin typeface="Poppins"/>
                <a:ea typeface="Poppins"/>
                <a:cs typeface="Poppins"/>
                <a:sym typeface="Poppins"/>
              </a:rPr>
              <a:t>and </a:t>
            </a:r>
            <a:r>
              <a:rPr i="1" lang="en-GB" sz="1600">
                <a:solidFill>
                  <a:schemeClr val="lt1"/>
                </a:solidFill>
                <a:latin typeface="Poppins"/>
                <a:ea typeface="Poppins"/>
                <a:cs typeface="Poppins"/>
                <a:sym typeface="Poppins"/>
              </a:rPr>
              <a:t>alerting </a:t>
            </a:r>
            <a:r>
              <a:rPr lang="en-GB" sz="1600">
                <a:solidFill>
                  <a:schemeClr val="lt1"/>
                </a:solidFill>
                <a:latin typeface="Poppins"/>
                <a:ea typeface="Poppins"/>
                <a:cs typeface="Poppins"/>
                <a:sym typeface="Poppins"/>
              </a:rPr>
              <a:t>tool. </a:t>
            </a:r>
            <a:endParaRPr sz="1600">
              <a:solidFill>
                <a:schemeClr val="lt1"/>
              </a:solidFill>
              <a:latin typeface="Poppins"/>
              <a:ea typeface="Poppins"/>
              <a:cs typeface="Poppins"/>
              <a:sym typeface="Poppins"/>
            </a:endParaRPr>
          </a:p>
          <a:p>
            <a:pPr indent="0" lvl="0" marL="0" rtl="0" algn="l">
              <a:spcBef>
                <a:spcPts val="0"/>
              </a:spcBef>
              <a:spcAft>
                <a:spcPts val="0"/>
              </a:spcAft>
              <a:buNone/>
            </a:pPr>
            <a:r>
              <a:rPr lang="en-GB" sz="1600">
                <a:solidFill>
                  <a:schemeClr val="lt1"/>
                </a:solidFill>
                <a:latin typeface="Poppins"/>
                <a:ea typeface="Poppins"/>
                <a:cs typeface="Poppins"/>
                <a:sym typeface="Poppins"/>
              </a:rPr>
              <a:t>It collects data about applications and systems and allows you to </a:t>
            </a:r>
            <a:r>
              <a:rPr i="1" lang="en-GB" sz="1600">
                <a:solidFill>
                  <a:schemeClr val="lt1"/>
                </a:solidFill>
                <a:latin typeface="Poppins"/>
                <a:ea typeface="Poppins"/>
                <a:cs typeface="Poppins"/>
                <a:sym typeface="Poppins"/>
              </a:rPr>
              <a:t>visualise </a:t>
            </a:r>
            <a:r>
              <a:rPr lang="en-GB" sz="1600">
                <a:solidFill>
                  <a:schemeClr val="lt1"/>
                </a:solidFill>
                <a:latin typeface="Poppins"/>
                <a:ea typeface="Poppins"/>
                <a:cs typeface="Poppins"/>
                <a:sym typeface="Poppins"/>
              </a:rPr>
              <a:t>the data and issue </a:t>
            </a:r>
            <a:r>
              <a:rPr i="1" lang="en-GB" sz="1600">
                <a:solidFill>
                  <a:schemeClr val="lt1"/>
                </a:solidFill>
                <a:latin typeface="Poppins"/>
                <a:ea typeface="Poppins"/>
                <a:cs typeface="Poppins"/>
                <a:sym typeface="Poppins"/>
              </a:rPr>
              <a:t>alerts </a:t>
            </a:r>
            <a:r>
              <a:rPr lang="en-GB" sz="1600">
                <a:solidFill>
                  <a:schemeClr val="lt1"/>
                </a:solidFill>
                <a:latin typeface="Poppins"/>
                <a:ea typeface="Poppins"/>
                <a:cs typeface="Poppins"/>
                <a:sym typeface="Poppins"/>
              </a:rPr>
              <a:t>based on the data.</a:t>
            </a:r>
            <a:endParaRPr sz="1600">
              <a:solidFill>
                <a:schemeClr val="lt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72"/>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317" name="Google Shape;317;p72"/>
          <p:cNvPicPr preferRelativeResize="0"/>
          <p:nvPr/>
        </p:nvPicPr>
        <p:blipFill>
          <a:blip r:embed="rId4">
            <a:alphaModFix/>
          </a:blip>
          <a:stretch>
            <a:fillRect/>
          </a:stretch>
        </p:blipFill>
        <p:spPr>
          <a:xfrm>
            <a:off x="1605825" y="603950"/>
            <a:ext cx="5740025" cy="366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7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pic>
        <p:nvPicPr>
          <p:cNvPr id="323" name="Google Shape;323;p73"/>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324" name="Google Shape;324;p73"/>
          <p:cNvPicPr preferRelativeResize="0"/>
          <p:nvPr/>
        </p:nvPicPr>
        <p:blipFill>
          <a:blip r:embed="rId4">
            <a:alphaModFix/>
          </a:blip>
          <a:stretch>
            <a:fillRect/>
          </a:stretch>
        </p:blipFill>
        <p:spPr>
          <a:xfrm>
            <a:off x="968075" y="573038"/>
            <a:ext cx="2795850" cy="698975"/>
          </a:xfrm>
          <a:prstGeom prst="rect">
            <a:avLst/>
          </a:prstGeom>
          <a:noFill/>
          <a:ln>
            <a:noFill/>
          </a:ln>
        </p:spPr>
      </p:pic>
      <p:pic>
        <p:nvPicPr>
          <p:cNvPr id="325" name="Google Shape;325;p73"/>
          <p:cNvPicPr preferRelativeResize="0"/>
          <p:nvPr/>
        </p:nvPicPr>
        <p:blipFill>
          <a:blip r:embed="rId5">
            <a:alphaModFix/>
          </a:blip>
          <a:stretch>
            <a:fillRect/>
          </a:stretch>
        </p:blipFill>
        <p:spPr>
          <a:xfrm>
            <a:off x="6737750" y="2054225"/>
            <a:ext cx="1456087" cy="1088000"/>
          </a:xfrm>
          <a:prstGeom prst="rect">
            <a:avLst/>
          </a:prstGeom>
          <a:noFill/>
          <a:ln>
            <a:noFill/>
          </a:ln>
        </p:spPr>
      </p:pic>
      <p:pic>
        <p:nvPicPr>
          <p:cNvPr id="326" name="Google Shape;326;p73"/>
          <p:cNvPicPr preferRelativeResize="0"/>
          <p:nvPr/>
        </p:nvPicPr>
        <p:blipFill>
          <a:blip r:embed="rId6">
            <a:alphaModFix/>
          </a:blip>
          <a:stretch>
            <a:fillRect/>
          </a:stretch>
        </p:blipFill>
        <p:spPr>
          <a:xfrm>
            <a:off x="968075" y="2054213"/>
            <a:ext cx="5072875" cy="2078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pic>
        <p:nvPicPr>
          <p:cNvPr id="332" name="Google Shape;332;p74"/>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333" name="Google Shape;333;p74"/>
          <p:cNvPicPr preferRelativeResize="0"/>
          <p:nvPr/>
        </p:nvPicPr>
        <p:blipFill>
          <a:blip r:embed="rId4">
            <a:alphaModFix/>
          </a:blip>
          <a:stretch>
            <a:fillRect/>
          </a:stretch>
        </p:blipFill>
        <p:spPr>
          <a:xfrm>
            <a:off x="968075" y="573038"/>
            <a:ext cx="2795850" cy="698975"/>
          </a:xfrm>
          <a:prstGeom prst="rect">
            <a:avLst/>
          </a:prstGeom>
          <a:noFill/>
          <a:ln>
            <a:noFill/>
          </a:ln>
        </p:spPr>
      </p:pic>
      <p:pic>
        <p:nvPicPr>
          <p:cNvPr id="334" name="Google Shape;334;p74"/>
          <p:cNvPicPr preferRelativeResize="0"/>
          <p:nvPr/>
        </p:nvPicPr>
        <p:blipFill>
          <a:blip r:embed="rId5">
            <a:alphaModFix/>
          </a:blip>
          <a:stretch>
            <a:fillRect/>
          </a:stretch>
        </p:blipFill>
        <p:spPr>
          <a:xfrm>
            <a:off x="6725600" y="1415850"/>
            <a:ext cx="1456087" cy="1088000"/>
          </a:xfrm>
          <a:prstGeom prst="rect">
            <a:avLst/>
          </a:prstGeom>
          <a:noFill/>
          <a:ln>
            <a:noFill/>
          </a:ln>
        </p:spPr>
      </p:pic>
      <p:pic>
        <p:nvPicPr>
          <p:cNvPr id="335" name="Google Shape;335;p74"/>
          <p:cNvPicPr preferRelativeResize="0"/>
          <p:nvPr/>
        </p:nvPicPr>
        <p:blipFill>
          <a:blip r:embed="rId6">
            <a:alphaModFix/>
          </a:blip>
          <a:stretch>
            <a:fillRect/>
          </a:stretch>
        </p:blipFill>
        <p:spPr>
          <a:xfrm>
            <a:off x="968075" y="1415850"/>
            <a:ext cx="3507827" cy="3104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7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pic>
        <p:nvPicPr>
          <p:cNvPr id="341" name="Google Shape;341;p75"/>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342" name="Google Shape;342;p75"/>
          <p:cNvPicPr preferRelativeResize="0"/>
          <p:nvPr/>
        </p:nvPicPr>
        <p:blipFill>
          <a:blip r:embed="rId4">
            <a:alphaModFix/>
          </a:blip>
          <a:stretch>
            <a:fillRect/>
          </a:stretch>
        </p:blipFill>
        <p:spPr>
          <a:xfrm>
            <a:off x="986250" y="477163"/>
            <a:ext cx="2795850" cy="698975"/>
          </a:xfrm>
          <a:prstGeom prst="rect">
            <a:avLst/>
          </a:prstGeom>
          <a:noFill/>
          <a:ln>
            <a:noFill/>
          </a:ln>
        </p:spPr>
      </p:pic>
      <p:pic>
        <p:nvPicPr>
          <p:cNvPr id="343" name="Google Shape;343;p75"/>
          <p:cNvPicPr preferRelativeResize="0"/>
          <p:nvPr/>
        </p:nvPicPr>
        <p:blipFill>
          <a:blip r:embed="rId5">
            <a:alphaModFix/>
          </a:blip>
          <a:stretch>
            <a:fillRect/>
          </a:stretch>
        </p:blipFill>
        <p:spPr>
          <a:xfrm>
            <a:off x="6881575" y="1702125"/>
            <a:ext cx="1456087" cy="1088000"/>
          </a:xfrm>
          <a:prstGeom prst="rect">
            <a:avLst/>
          </a:prstGeom>
          <a:noFill/>
          <a:ln>
            <a:noFill/>
          </a:ln>
        </p:spPr>
      </p:pic>
      <p:pic>
        <p:nvPicPr>
          <p:cNvPr id="344" name="Google Shape;344;p75"/>
          <p:cNvPicPr preferRelativeResize="0"/>
          <p:nvPr/>
        </p:nvPicPr>
        <p:blipFill>
          <a:blip r:embed="rId6">
            <a:alphaModFix/>
          </a:blip>
          <a:stretch>
            <a:fillRect/>
          </a:stretch>
        </p:blipFill>
        <p:spPr>
          <a:xfrm>
            <a:off x="986250" y="1702127"/>
            <a:ext cx="4867824" cy="2592125"/>
          </a:xfrm>
          <a:prstGeom prst="rect">
            <a:avLst/>
          </a:prstGeom>
          <a:noFill/>
          <a:ln>
            <a:noFill/>
          </a:ln>
        </p:spPr>
      </p:pic>
      <p:pic>
        <p:nvPicPr>
          <p:cNvPr id="345" name="Google Shape;345;p75"/>
          <p:cNvPicPr preferRelativeResize="0"/>
          <p:nvPr/>
        </p:nvPicPr>
        <p:blipFill>
          <a:blip r:embed="rId7">
            <a:alphaModFix/>
          </a:blip>
          <a:stretch>
            <a:fillRect/>
          </a:stretch>
        </p:blipFill>
        <p:spPr>
          <a:xfrm>
            <a:off x="4815175" y="386551"/>
            <a:ext cx="1355901" cy="1355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7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351" name="Google Shape;351;p76"/>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352" name="Google Shape;352;p76"/>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353" name="Google Shape;353;p76"/>
          <p:cNvPicPr preferRelativeResize="0"/>
          <p:nvPr/>
        </p:nvPicPr>
        <p:blipFill>
          <a:blip r:embed="rId4">
            <a:alphaModFix/>
          </a:blip>
          <a:stretch>
            <a:fillRect/>
          </a:stretch>
        </p:blipFill>
        <p:spPr>
          <a:xfrm>
            <a:off x="967425" y="1768475"/>
            <a:ext cx="7374526" cy="1168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7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359" name="Google Shape;359;p77"/>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360" name="Google Shape;360;p77"/>
          <p:cNvPicPr preferRelativeResize="0"/>
          <p:nvPr/>
        </p:nvPicPr>
        <p:blipFill>
          <a:blip r:embed="rId3">
            <a:alphaModFix/>
          </a:blip>
          <a:stretch>
            <a:fillRect/>
          </a:stretch>
        </p:blipFill>
        <p:spPr>
          <a:xfrm>
            <a:off x="311700" y="4580000"/>
            <a:ext cx="246674" cy="257752"/>
          </a:xfrm>
          <a:prstGeom prst="rect">
            <a:avLst/>
          </a:prstGeom>
          <a:noFill/>
          <a:ln>
            <a:noFill/>
          </a:ln>
        </p:spPr>
      </p:pic>
      <p:sp>
        <p:nvSpPr>
          <p:cNvPr id="361" name="Google Shape;361;p77"/>
          <p:cNvSpPr txBox="1"/>
          <p:nvPr/>
        </p:nvSpPr>
        <p:spPr>
          <a:xfrm>
            <a:off x="952000" y="1342375"/>
            <a:ext cx="3492900" cy="13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Poppins"/>
                <a:ea typeface="Poppins"/>
                <a:cs typeface="Poppins"/>
                <a:sym typeface="Poppins"/>
              </a:rPr>
              <a:t>Once is established you need to configure Prometheus to scrape metrics from PushGateway</a:t>
            </a:r>
            <a:endParaRPr sz="1600">
              <a:latin typeface="Poppins"/>
              <a:ea typeface="Poppins"/>
              <a:cs typeface="Poppins"/>
              <a:sym typeface="Poppins"/>
            </a:endParaRPr>
          </a:p>
          <a:p>
            <a:pPr indent="0" lvl="0" marL="0" rtl="0" algn="l">
              <a:spcBef>
                <a:spcPts val="0"/>
              </a:spcBef>
              <a:spcAft>
                <a:spcPts val="0"/>
              </a:spcAft>
              <a:buNone/>
            </a:pPr>
            <a:r>
              <a:t/>
            </a:r>
            <a:endParaRPr>
              <a:latin typeface="Inter"/>
              <a:ea typeface="Inter"/>
              <a:cs typeface="Inter"/>
              <a:sym typeface="Inter"/>
            </a:endParaRPr>
          </a:p>
        </p:txBody>
      </p:sp>
      <p:pic>
        <p:nvPicPr>
          <p:cNvPr id="362" name="Google Shape;362;p77"/>
          <p:cNvPicPr preferRelativeResize="0"/>
          <p:nvPr/>
        </p:nvPicPr>
        <p:blipFill>
          <a:blip r:embed="rId4">
            <a:alphaModFix/>
          </a:blip>
          <a:stretch>
            <a:fillRect/>
          </a:stretch>
        </p:blipFill>
        <p:spPr>
          <a:xfrm>
            <a:off x="4890075" y="1342375"/>
            <a:ext cx="3507827" cy="3104999"/>
          </a:xfrm>
          <a:prstGeom prst="rect">
            <a:avLst/>
          </a:prstGeom>
          <a:noFill/>
          <a:ln>
            <a:noFill/>
          </a:ln>
        </p:spPr>
      </p:pic>
      <p:sp>
        <p:nvSpPr>
          <p:cNvPr id="363" name="Google Shape;363;p77"/>
          <p:cNvSpPr/>
          <p:nvPr/>
        </p:nvSpPr>
        <p:spPr>
          <a:xfrm>
            <a:off x="5116100" y="3883300"/>
            <a:ext cx="1636800" cy="384900"/>
          </a:xfrm>
          <a:prstGeom prst="rect">
            <a:avLst/>
          </a:prstGeom>
          <a:noFill/>
          <a:ln cap="flat" cmpd="sng" w="3810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64" name="Google Shape;364;p77"/>
          <p:cNvCxnSpPr>
            <a:stCxn id="365" idx="1"/>
            <a:endCxn id="363" idx="1"/>
          </p:cNvCxnSpPr>
          <p:nvPr/>
        </p:nvCxnSpPr>
        <p:spPr>
          <a:xfrm>
            <a:off x="2598155" y="2689577"/>
            <a:ext cx="2517900" cy="1386300"/>
          </a:xfrm>
          <a:prstGeom prst="straightConnector1">
            <a:avLst/>
          </a:prstGeom>
          <a:noFill/>
          <a:ln cap="flat" cmpd="sng" w="38100">
            <a:solidFill>
              <a:srgbClr val="DE1974"/>
            </a:solidFill>
            <a:prstDash val="solid"/>
            <a:round/>
            <a:headEnd len="med" w="med" type="none"/>
            <a:tailEnd len="med" w="med" type="triangle"/>
          </a:ln>
        </p:spPr>
      </p:cxnSp>
      <p:pic>
        <p:nvPicPr>
          <p:cNvPr id="366" name="Google Shape;366;p77"/>
          <p:cNvPicPr preferRelativeResize="0"/>
          <p:nvPr/>
        </p:nvPicPr>
        <p:blipFill>
          <a:blip r:embed="rId5">
            <a:alphaModFix/>
          </a:blip>
          <a:stretch>
            <a:fillRect/>
          </a:stretch>
        </p:blipFill>
        <p:spPr>
          <a:xfrm>
            <a:off x="1041025" y="3209631"/>
            <a:ext cx="2673499" cy="1237744"/>
          </a:xfrm>
          <a:prstGeom prst="rect">
            <a:avLst/>
          </a:prstGeom>
          <a:noFill/>
          <a:ln>
            <a:noFill/>
          </a:ln>
        </p:spPr>
      </p:pic>
      <p:sp>
        <p:nvSpPr>
          <p:cNvPr id="365" name="Google Shape;365;p77"/>
          <p:cNvSpPr/>
          <p:nvPr/>
        </p:nvSpPr>
        <p:spPr>
          <a:xfrm>
            <a:off x="599075" y="919400"/>
            <a:ext cx="3998160" cy="1772064"/>
          </a:xfrm>
          <a:prstGeom prst="cloud">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78"/>
          <p:cNvPicPr preferRelativeResize="0"/>
          <p:nvPr/>
        </p:nvPicPr>
        <p:blipFill>
          <a:blip r:embed="rId3">
            <a:alphaModFix/>
          </a:blip>
          <a:stretch>
            <a:fillRect/>
          </a:stretch>
        </p:blipFill>
        <p:spPr>
          <a:xfrm>
            <a:off x="311700" y="4580000"/>
            <a:ext cx="246674" cy="257752"/>
          </a:xfrm>
          <a:prstGeom prst="rect">
            <a:avLst/>
          </a:prstGeom>
          <a:noFill/>
          <a:ln>
            <a:noFill/>
          </a:ln>
        </p:spPr>
      </p:pic>
      <p:sp>
        <p:nvSpPr>
          <p:cNvPr id="372" name="Google Shape;372;p78"/>
          <p:cNvSpPr txBox="1"/>
          <p:nvPr/>
        </p:nvSpPr>
        <p:spPr>
          <a:xfrm>
            <a:off x="558375" y="1102675"/>
            <a:ext cx="46125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Poppins"/>
                <a:ea typeface="Poppins"/>
                <a:cs typeface="Poppins"/>
                <a:sym typeface="Poppins"/>
              </a:rPr>
              <a:t>If you </a:t>
            </a:r>
            <a:r>
              <a:rPr lang="en-GB" sz="1600">
                <a:solidFill>
                  <a:schemeClr val="lt1"/>
                </a:solidFill>
                <a:latin typeface="Poppins"/>
                <a:ea typeface="Poppins"/>
                <a:cs typeface="Poppins"/>
                <a:sym typeface="Poppins"/>
              </a:rPr>
              <a:t>deployed Push Gateway successfully you should be able to execute following query </a:t>
            </a:r>
            <a:endParaRPr sz="1600">
              <a:solidFill>
                <a:schemeClr val="lt1"/>
              </a:solidFill>
              <a:latin typeface="Poppins"/>
              <a:ea typeface="Poppins"/>
              <a:cs typeface="Poppins"/>
              <a:sym typeface="Poppins"/>
            </a:endParaRPr>
          </a:p>
        </p:txBody>
      </p:sp>
      <p:pic>
        <p:nvPicPr>
          <p:cNvPr id="373" name="Google Shape;373;p78"/>
          <p:cNvPicPr preferRelativeResize="0"/>
          <p:nvPr/>
        </p:nvPicPr>
        <p:blipFill>
          <a:blip r:embed="rId4">
            <a:alphaModFix/>
          </a:blip>
          <a:stretch>
            <a:fillRect/>
          </a:stretch>
        </p:blipFill>
        <p:spPr>
          <a:xfrm>
            <a:off x="3831600" y="2458350"/>
            <a:ext cx="5154348" cy="2467644"/>
          </a:xfrm>
          <a:prstGeom prst="rect">
            <a:avLst/>
          </a:prstGeom>
          <a:noFill/>
          <a:ln>
            <a:noFill/>
          </a:ln>
        </p:spPr>
      </p:pic>
      <p:sp>
        <p:nvSpPr>
          <p:cNvPr id="374" name="Google Shape;374;p78"/>
          <p:cNvSpPr/>
          <p:nvPr/>
        </p:nvSpPr>
        <p:spPr>
          <a:xfrm>
            <a:off x="3788300" y="3607575"/>
            <a:ext cx="5059200" cy="1968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5" name="Google Shape;375;p78"/>
          <p:cNvSpPr/>
          <p:nvPr/>
        </p:nvSpPr>
        <p:spPr>
          <a:xfrm>
            <a:off x="3831600" y="2808700"/>
            <a:ext cx="736800" cy="1968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6" name="Google Shape;376;p78"/>
          <p:cNvCxnSpPr>
            <a:endCxn id="375" idx="1"/>
          </p:cNvCxnSpPr>
          <p:nvPr/>
        </p:nvCxnSpPr>
        <p:spPr>
          <a:xfrm>
            <a:off x="3190800" y="2446900"/>
            <a:ext cx="640800" cy="460200"/>
          </a:xfrm>
          <a:prstGeom prst="straightConnector1">
            <a:avLst/>
          </a:prstGeom>
          <a:noFill/>
          <a:ln cap="flat" cmpd="sng" w="19050">
            <a:solidFill>
              <a:srgbClr val="DE1974"/>
            </a:solidFill>
            <a:prstDash val="solid"/>
            <a:round/>
            <a:headEnd len="med" w="med" type="none"/>
            <a:tailEnd len="med" w="med" type="triangle"/>
          </a:ln>
        </p:spPr>
      </p:cxnSp>
      <p:sp>
        <p:nvSpPr>
          <p:cNvPr id="377" name="Google Shape;377;p78"/>
          <p:cNvSpPr/>
          <p:nvPr/>
        </p:nvSpPr>
        <p:spPr>
          <a:xfrm>
            <a:off x="122550" y="586275"/>
            <a:ext cx="5300748" cy="1872072"/>
          </a:xfrm>
          <a:prstGeom prst="cloud">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79"/>
          <p:cNvPicPr preferRelativeResize="0"/>
          <p:nvPr/>
        </p:nvPicPr>
        <p:blipFill>
          <a:blip r:embed="rId3">
            <a:alphaModFix/>
          </a:blip>
          <a:stretch>
            <a:fillRect/>
          </a:stretch>
        </p:blipFill>
        <p:spPr>
          <a:xfrm>
            <a:off x="311700" y="4580000"/>
            <a:ext cx="246674" cy="257752"/>
          </a:xfrm>
          <a:prstGeom prst="rect">
            <a:avLst/>
          </a:prstGeom>
          <a:noFill/>
          <a:ln>
            <a:noFill/>
          </a:ln>
        </p:spPr>
      </p:pic>
      <p:sp>
        <p:nvSpPr>
          <p:cNvPr id="383" name="Google Shape;383;p79"/>
          <p:cNvSpPr txBox="1"/>
          <p:nvPr/>
        </p:nvSpPr>
        <p:spPr>
          <a:xfrm>
            <a:off x="910050" y="1229825"/>
            <a:ext cx="4967400" cy="14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Poppins"/>
                <a:ea typeface="Poppins"/>
                <a:cs typeface="Poppins"/>
                <a:sym typeface="Poppins"/>
              </a:rPr>
              <a:t>Pushing metrics to Push Gateway with curl</a:t>
            </a:r>
            <a:endParaRPr sz="1600">
              <a:solidFill>
                <a:schemeClr val="lt1"/>
              </a:solidFill>
              <a:latin typeface="Poppins"/>
              <a:ea typeface="Poppins"/>
              <a:cs typeface="Poppins"/>
              <a:sym typeface="Poppins"/>
            </a:endParaRPr>
          </a:p>
        </p:txBody>
      </p:sp>
      <p:pic>
        <p:nvPicPr>
          <p:cNvPr id="384" name="Google Shape;384;p79"/>
          <p:cNvPicPr preferRelativeResize="0"/>
          <p:nvPr/>
        </p:nvPicPr>
        <p:blipFill>
          <a:blip r:embed="rId4">
            <a:alphaModFix/>
          </a:blip>
          <a:stretch>
            <a:fillRect/>
          </a:stretch>
        </p:blipFill>
        <p:spPr>
          <a:xfrm>
            <a:off x="910050" y="2355075"/>
            <a:ext cx="4661452" cy="2190882"/>
          </a:xfrm>
          <a:prstGeom prst="rect">
            <a:avLst/>
          </a:prstGeom>
          <a:noFill/>
          <a:ln>
            <a:noFill/>
          </a:ln>
        </p:spPr>
      </p:pic>
      <p:pic>
        <p:nvPicPr>
          <p:cNvPr id="385" name="Google Shape;385;p79"/>
          <p:cNvPicPr preferRelativeResize="0"/>
          <p:nvPr/>
        </p:nvPicPr>
        <p:blipFill>
          <a:blip r:embed="rId5">
            <a:alphaModFix/>
          </a:blip>
          <a:stretch>
            <a:fillRect/>
          </a:stretch>
        </p:blipFill>
        <p:spPr>
          <a:xfrm>
            <a:off x="3602750" y="1755450"/>
            <a:ext cx="5440676" cy="1308075"/>
          </a:xfrm>
          <a:prstGeom prst="rect">
            <a:avLst/>
          </a:prstGeom>
          <a:noFill/>
          <a:ln>
            <a:noFill/>
          </a:ln>
        </p:spPr>
      </p:pic>
      <p:sp>
        <p:nvSpPr>
          <p:cNvPr id="386" name="Google Shape;386;p79"/>
          <p:cNvSpPr/>
          <p:nvPr/>
        </p:nvSpPr>
        <p:spPr>
          <a:xfrm>
            <a:off x="968400" y="2678800"/>
            <a:ext cx="342600" cy="1575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7" name="Google Shape;387;p79"/>
          <p:cNvSpPr/>
          <p:nvPr/>
        </p:nvSpPr>
        <p:spPr>
          <a:xfrm>
            <a:off x="4461975" y="3371763"/>
            <a:ext cx="342600" cy="1575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88" name="Google Shape;388;p79"/>
          <p:cNvCxnSpPr>
            <a:endCxn id="386" idx="3"/>
          </p:cNvCxnSpPr>
          <p:nvPr/>
        </p:nvCxnSpPr>
        <p:spPr>
          <a:xfrm flipH="1">
            <a:off x="1311000" y="2541250"/>
            <a:ext cx="3135000" cy="216300"/>
          </a:xfrm>
          <a:prstGeom prst="straightConnector1">
            <a:avLst/>
          </a:prstGeom>
          <a:noFill/>
          <a:ln cap="flat" cmpd="sng" w="19050">
            <a:solidFill>
              <a:srgbClr val="DE1974"/>
            </a:solidFill>
            <a:prstDash val="solid"/>
            <a:round/>
            <a:headEnd len="med" w="med" type="none"/>
            <a:tailEnd len="med" w="med" type="triangle"/>
          </a:ln>
        </p:spPr>
      </p:cxnSp>
      <p:cxnSp>
        <p:nvCxnSpPr>
          <p:cNvPr id="389" name="Google Shape;389;p79"/>
          <p:cNvCxnSpPr>
            <a:endCxn id="387" idx="0"/>
          </p:cNvCxnSpPr>
          <p:nvPr/>
        </p:nvCxnSpPr>
        <p:spPr>
          <a:xfrm flipH="1">
            <a:off x="4633275" y="2560263"/>
            <a:ext cx="336000" cy="811500"/>
          </a:xfrm>
          <a:prstGeom prst="straightConnector1">
            <a:avLst/>
          </a:prstGeom>
          <a:noFill/>
          <a:ln cap="flat" cmpd="sng" w="19050">
            <a:solidFill>
              <a:srgbClr val="DE1974"/>
            </a:solidFill>
            <a:prstDash val="solid"/>
            <a:round/>
            <a:headEnd len="med" w="med" type="none"/>
            <a:tailEnd len="med" w="med" type="triangle"/>
          </a:ln>
        </p:spPr>
      </p:cxnSp>
      <p:sp>
        <p:nvSpPr>
          <p:cNvPr id="390" name="Google Shape;390;p79"/>
          <p:cNvSpPr/>
          <p:nvPr/>
        </p:nvSpPr>
        <p:spPr>
          <a:xfrm>
            <a:off x="558375" y="711550"/>
            <a:ext cx="4870152" cy="1482948"/>
          </a:xfrm>
          <a:prstGeom prst="cloud">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80"/>
          <p:cNvPicPr preferRelativeResize="0"/>
          <p:nvPr/>
        </p:nvPicPr>
        <p:blipFill>
          <a:blip r:embed="rId3">
            <a:alphaModFix/>
          </a:blip>
          <a:stretch>
            <a:fillRect/>
          </a:stretch>
        </p:blipFill>
        <p:spPr>
          <a:xfrm>
            <a:off x="311700" y="4580000"/>
            <a:ext cx="246674" cy="257752"/>
          </a:xfrm>
          <a:prstGeom prst="rect">
            <a:avLst/>
          </a:prstGeom>
          <a:noFill/>
          <a:ln>
            <a:noFill/>
          </a:ln>
        </p:spPr>
      </p:pic>
      <p:sp>
        <p:nvSpPr>
          <p:cNvPr id="396" name="Google Shape;396;p80"/>
          <p:cNvSpPr txBox="1"/>
          <p:nvPr/>
        </p:nvSpPr>
        <p:spPr>
          <a:xfrm>
            <a:off x="459975" y="589725"/>
            <a:ext cx="51741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Poppins"/>
                <a:ea typeface="Poppins"/>
                <a:cs typeface="Poppins"/>
                <a:sym typeface="Poppins"/>
              </a:rPr>
              <a:t>Push multiple metrics with predefined labels </a:t>
            </a:r>
            <a:endParaRPr sz="1600">
              <a:solidFill>
                <a:schemeClr val="lt1"/>
              </a:solidFill>
              <a:latin typeface="Poppins"/>
              <a:ea typeface="Poppins"/>
              <a:cs typeface="Poppins"/>
              <a:sym typeface="Poppins"/>
            </a:endParaRPr>
          </a:p>
        </p:txBody>
      </p:sp>
      <p:pic>
        <p:nvPicPr>
          <p:cNvPr id="397" name="Google Shape;397;p80"/>
          <p:cNvPicPr preferRelativeResize="0"/>
          <p:nvPr/>
        </p:nvPicPr>
        <p:blipFill>
          <a:blip r:embed="rId4">
            <a:alphaModFix/>
          </a:blip>
          <a:stretch>
            <a:fillRect/>
          </a:stretch>
        </p:blipFill>
        <p:spPr>
          <a:xfrm>
            <a:off x="2693276" y="1681597"/>
            <a:ext cx="6080875" cy="1780300"/>
          </a:xfrm>
          <a:prstGeom prst="rect">
            <a:avLst/>
          </a:prstGeom>
          <a:noFill/>
          <a:ln>
            <a:noFill/>
          </a:ln>
        </p:spPr>
      </p:pic>
      <p:pic>
        <p:nvPicPr>
          <p:cNvPr id="398" name="Google Shape;398;p80"/>
          <p:cNvPicPr preferRelativeResize="0"/>
          <p:nvPr/>
        </p:nvPicPr>
        <p:blipFill>
          <a:blip r:embed="rId5">
            <a:alphaModFix/>
          </a:blip>
          <a:stretch>
            <a:fillRect/>
          </a:stretch>
        </p:blipFill>
        <p:spPr>
          <a:xfrm>
            <a:off x="654250" y="2821825"/>
            <a:ext cx="4309451" cy="1371475"/>
          </a:xfrm>
          <a:prstGeom prst="rect">
            <a:avLst/>
          </a:prstGeom>
          <a:noFill/>
          <a:ln>
            <a:noFill/>
          </a:ln>
        </p:spPr>
      </p:pic>
      <p:sp>
        <p:nvSpPr>
          <p:cNvPr id="399" name="Google Shape;399;p80"/>
          <p:cNvSpPr/>
          <p:nvPr/>
        </p:nvSpPr>
        <p:spPr>
          <a:xfrm>
            <a:off x="2719000" y="2568325"/>
            <a:ext cx="1246500" cy="1713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0" name="Google Shape;400;p80"/>
          <p:cNvSpPr/>
          <p:nvPr/>
        </p:nvSpPr>
        <p:spPr>
          <a:xfrm>
            <a:off x="8244950" y="2585425"/>
            <a:ext cx="529200" cy="1371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01" name="Google Shape;401;p80"/>
          <p:cNvCxnSpPr/>
          <p:nvPr/>
        </p:nvCxnSpPr>
        <p:spPr>
          <a:xfrm flipH="1" rot="10800000">
            <a:off x="1438250" y="2725775"/>
            <a:ext cx="1431600" cy="774000"/>
          </a:xfrm>
          <a:prstGeom prst="straightConnector1">
            <a:avLst/>
          </a:prstGeom>
          <a:noFill/>
          <a:ln cap="flat" cmpd="sng" w="19050">
            <a:solidFill>
              <a:srgbClr val="DE1974"/>
            </a:solidFill>
            <a:prstDash val="solid"/>
            <a:round/>
            <a:headEnd len="med" w="med" type="none"/>
            <a:tailEnd len="med" w="med" type="triangle"/>
          </a:ln>
        </p:spPr>
      </p:cxnSp>
      <p:cxnSp>
        <p:nvCxnSpPr>
          <p:cNvPr id="402" name="Google Shape;402;p80"/>
          <p:cNvCxnSpPr>
            <a:endCxn id="400" idx="1"/>
          </p:cNvCxnSpPr>
          <p:nvPr/>
        </p:nvCxnSpPr>
        <p:spPr>
          <a:xfrm flipH="1" rot="10800000">
            <a:off x="2576750" y="2653975"/>
            <a:ext cx="5668200" cy="893700"/>
          </a:xfrm>
          <a:prstGeom prst="straightConnector1">
            <a:avLst/>
          </a:prstGeom>
          <a:noFill/>
          <a:ln cap="flat" cmpd="sng" w="19050">
            <a:solidFill>
              <a:srgbClr val="DE1974"/>
            </a:solidFill>
            <a:prstDash val="solid"/>
            <a:round/>
            <a:headEnd len="med" w="med" type="none"/>
            <a:tailEnd len="med" w="med" type="triangle"/>
          </a:ln>
        </p:spPr>
      </p:cxnSp>
      <p:sp>
        <p:nvSpPr>
          <p:cNvPr id="403" name="Google Shape;403;p80"/>
          <p:cNvSpPr/>
          <p:nvPr/>
        </p:nvSpPr>
        <p:spPr>
          <a:xfrm>
            <a:off x="373900" y="125050"/>
            <a:ext cx="4870152" cy="1482948"/>
          </a:xfrm>
          <a:prstGeom prst="cloud">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63"/>
          <p:cNvSpPr txBox="1"/>
          <p:nvPr/>
        </p:nvSpPr>
        <p:spPr>
          <a:xfrm>
            <a:off x="2030550" y="3741975"/>
            <a:ext cx="5082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sz="1900">
                <a:solidFill>
                  <a:schemeClr val="lt1"/>
                </a:solidFill>
                <a:latin typeface="Inter"/>
                <a:ea typeface="Inter"/>
                <a:cs typeface="Inter"/>
                <a:sym typeface="Inter"/>
              </a:rPr>
              <a:t>Ioannis</a:t>
            </a:r>
            <a:r>
              <a:rPr b="1" i="1" lang="en-GB" sz="1900">
                <a:solidFill>
                  <a:schemeClr val="lt1"/>
                </a:solidFill>
                <a:latin typeface="Inter"/>
                <a:ea typeface="Inter"/>
                <a:cs typeface="Inter"/>
                <a:sym typeface="Inter"/>
              </a:rPr>
              <a:t> Papadakis</a:t>
            </a:r>
            <a:endParaRPr b="1" i="1" sz="1900">
              <a:solidFill>
                <a:schemeClr val="lt1"/>
              </a:solidFill>
              <a:latin typeface="Inter"/>
              <a:ea typeface="Inter"/>
              <a:cs typeface="Inter"/>
              <a:sym typeface="Inter"/>
            </a:endParaRPr>
          </a:p>
          <a:p>
            <a:pPr indent="0" lvl="0" marL="0" rtl="0" algn="ctr">
              <a:spcBef>
                <a:spcPts val="0"/>
              </a:spcBef>
              <a:spcAft>
                <a:spcPts val="0"/>
              </a:spcAft>
              <a:buNone/>
            </a:pPr>
            <a:r>
              <a:rPr i="1" lang="en-GB" sz="1900">
                <a:solidFill>
                  <a:schemeClr val="lt1"/>
                </a:solidFill>
                <a:latin typeface="Inter"/>
                <a:ea typeface="Inter"/>
                <a:cs typeface="Inter"/>
                <a:sym typeface="Inter"/>
              </a:rPr>
              <a:t>Director of QA @GWI</a:t>
            </a:r>
            <a:endParaRPr i="1" sz="1900">
              <a:solidFill>
                <a:schemeClr val="lt1"/>
              </a:solidFill>
              <a:latin typeface="Inter"/>
              <a:ea typeface="Inter"/>
              <a:cs typeface="Inter"/>
              <a:sym typeface="Inter"/>
            </a:endParaRPr>
          </a:p>
        </p:txBody>
      </p:sp>
      <p:pic>
        <p:nvPicPr>
          <p:cNvPr id="233" name="Google Shape;233;p63"/>
          <p:cNvPicPr preferRelativeResize="0"/>
          <p:nvPr/>
        </p:nvPicPr>
        <p:blipFill>
          <a:blip r:embed="rId3">
            <a:alphaModFix/>
          </a:blip>
          <a:stretch>
            <a:fillRect/>
          </a:stretch>
        </p:blipFill>
        <p:spPr>
          <a:xfrm>
            <a:off x="2667000" y="304800"/>
            <a:ext cx="3437175" cy="3437175"/>
          </a:xfrm>
          <a:prstGeom prst="rect">
            <a:avLst/>
          </a:prstGeom>
          <a:noFill/>
          <a:ln>
            <a:noFill/>
          </a:ln>
        </p:spPr>
      </p:pic>
      <p:pic>
        <p:nvPicPr>
          <p:cNvPr id="234" name="Google Shape;234;p63"/>
          <p:cNvPicPr preferRelativeResize="0"/>
          <p:nvPr/>
        </p:nvPicPr>
        <p:blipFill>
          <a:blip r:embed="rId4">
            <a:alphaModFix/>
          </a:blip>
          <a:stretch>
            <a:fillRect/>
          </a:stretch>
        </p:blipFill>
        <p:spPr>
          <a:xfrm>
            <a:off x="311700" y="4580000"/>
            <a:ext cx="246674" cy="2577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81"/>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409" name="Google Shape;409;p81"/>
          <p:cNvPicPr preferRelativeResize="0"/>
          <p:nvPr/>
        </p:nvPicPr>
        <p:blipFill>
          <a:blip r:embed="rId4">
            <a:alphaModFix/>
          </a:blip>
          <a:stretch>
            <a:fillRect/>
          </a:stretch>
        </p:blipFill>
        <p:spPr>
          <a:xfrm>
            <a:off x="984725" y="734575"/>
            <a:ext cx="2553425" cy="1306400"/>
          </a:xfrm>
          <a:prstGeom prst="rect">
            <a:avLst/>
          </a:prstGeom>
          <a:noFill/>
          <a:ln>
            <a:noFill/>
          </a:ln>
        </p:spPr>
      </p:pic>
      <p:sp>
        <p:nvSpPr>
          <p:cNvPr id="410" name="Google Shape;410;p81"/>
          <p:cNvSpPr txBox="1"/>
          <p:nvPr/>
        </p:nvSpPr>
        <p:spPr>
          <a:xfrm>
            <a:off x="3904000" y="1037300"/>
            <a:ext cx="4047600" cy="13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Poppins"/>
                <a:ea typeface="Poppins"/>
                <a:cs typeface="Poppins"/>
                <a:sym typeface="Poppins"/>
              </a:rPr>
              <a:t>Installing Grafana and setting up Prometheus as datasource to visualise metrics in dashboards</a:t>
            </a:r>
            <a:endParaRPr sz="1600">
              <a:solidFill>
                <a:schemeClr val="lt1"/>
              </a:solidFill>
              <a:latin typeface="Poppins"/>
              <a:ea typeface="Poppins"/>
              <a:cs typeface="Poppins"/>
              <a:sym typeface="Poppins"/>
            </a:endParaRPr>
          </a:p>
        </p:txBody>
      </p:sp>
      <p:pic>
        <p:nvPicPr>
          <p:cNvPr id="411" name="Google Shape;411;p81"/>
          <p:cNvPicPr preferRelativeResize="0"/>
          <p:nvPr/>
        </p:nvPicPr>
        <p:blipFill>
          <a:blip r:embed="rId5">
            <a:alphaModFix/>
          </a:blip>
          <a:stretch>
            <a:fillRect/>
          </a:stretch>
        </p:blipFill>
        <p:spPr>
          <a:xfrm>
            <a:off x="2588188" y="2273425"/>
            <a:ext cx="3871724" cy="2395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82"/>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417" name="Google Shape;417;p82"/>
          <p:cNvPicPr preferRelativeResize="0"/>
          <p:nvPr/>
        </p:nvPicPr>
        <p:blipFill>
          <a:blip r:embed="rId4">
            <a:alphaModFix/>
          </a:blip>
          <a:stretch>
            <a:fillRect/>
          </a:stretch>
        </p:blipFill>
        <p:spPr>
          <a:xfrm>
            <a:off x="984725" y="734575"/>
            <a:ext cx="2553425" cy="1306400"/>
          </a:xfrm>
          <a:prstGeom prst="rect">
            <a:avLst/>
          </a:prstGeom>
          <a:noFill/>
          <a:ln>
            <a:noFill/>
          </a:ln>
        </p:spPr>
      </p:pic>
      <p:sp>
        <p:nvSpPr>
          <p:cNvPr id="418" name="Google Shape;418;p82"/>
          <p:cNvSpPr txBox="1"/>
          <p:nvPr/>
        </p:nvSpPr>
        <p:spPr>
          <a:xfrm>
            <a:off x="3885075" y="986850"/>
            <a:ext cx="3931200" cy="13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Poppins"/>
                <a:ea typeface="Poppins"/>
                <a:cs typeface="Poppins"/>
                <a:sym typeface="Poppins"/>
              </a:rPr>
              <a:t>Establish queries to visualise metrics scraped from Push Gateway</a:t>
            </a:r>
            <a:endParaRPr sz="1600">
              <a:solidFill>
                <a:schemeClr val="lt1"/>
              </a:solidFill>
              <a:latin typeface="Poppins"/>
              <a:ea typeface="Poppins"/>
              <a:cs typeface="Poppins"/>
              <a:sym typeface="Poppins"/>
            </a:endParaRPr>
          </a:p>
        </p:txBody>
      </p:sp>
      <p:pic>
        <p:nvPicPr>
          <p:cNvPr id="419" name="Google Shape;419;p82"/>
          <p:cNvPicPr preferRelativeResize="0"/>
          <p:nvPr/>
        </p:nvPicPr>
        <p:blipFill>
          <a:blip r:embed="rId5">
            <a:alphaModFix/>
          </a:blip>
          <a:stretch>
            <a:fillRect/>
          </a:stretch>
        </p:blipFill>
        <p:spPr>
          <a:xfrm>
            <a:off x="2637688" y="1976650"/>
            <a:ext cx="3868614" cy="2861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8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425" name="Google Shape;425;p83"/>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426" name="Google Shape;426;p83"/>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427" name="Google Shape;427;p83"/>
          <p:cNvPicPr preferRelativeResize="0"/>
          <p:nvPr/>
        </p:nvPicPr>
        <p:blipFill>
          <a:blip r:embed="rId4">
            <a:alphaModFix/>
          </a:blip>
          <a:stretch>
            <a:fillRect/>
          </a:stretch>
        </p:blipFill>
        <p:spPr>
          <a:xfrm>
            <a:off x="1635850" y="990925"/>
            <a:ext cx="6360125" cy="2874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84"/>
          <p:cNvPicPr preferRelativeResize="0"/>
          <p:nvPr/>
        </p:nvPicPr>
        <p:blipFill>
          <a:blip r:embed="rId3">
            <a:alphaModFix/>
          </a:blip>
          <a:stretch>
            <a:fillRect/>
          </a:stretch>
        </p:blipFill>
        <p:spPr>
          <a:xfrm>
            <a:off x="311700" y="4580000"/>
            <a:ext cx="246674" cy="257752"/>
          </a:xfrm>
          <a:prstGeom prst="rect">
            <a:avLst/>
          </a:prstGeom>
          <a:noFill/>
          <a:ln>
            <a:noFill/>
          </a:ln>
        </p:spPr>
      </p:pic>
      <p:sp>
        <p:nvSpPr>
          <p:cNvPr id="433" name="Google Shape;433;p84"/>
          <p:cNvSpPr txBox="1"/>
          <p:nvPr/>
        </p:nvSpPr>
        <p:spPr>
          <a:xfrm>
            <a:off x="2350275" y="1435050"/>
            <a:ext cx="4580400" cy="18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FAFAFA"/>
                </a:solidFill>
                <a:latin typeface="Caveat"/>
                <a:ea typeface="Caveat"/>
                <a:cs typeface="Caveat"/>
                <a:sym typeface="Caveat"/>
              </a:rPr>
              <a:t>Selenium &amp; Observability</a:t>
            </a:r>
            <a:endParaRPr sz="4000">
              <a:solidFill>
                <a:srgbClr val="FAFAFA"/>
              </a:solidFill>
              <a:latin typeface="Caveat"/>
              <a:ea typeface="Caveat"/>
              <a:cs typeface="Caveat"/>
              <a:sym typeface="Caveat"/>
            </a:endParaRPr>
          </a:p>
        </p:txBody>
      </p:sp>
      <p:pic>
        <p:nvPicPr>
          <p:cNvPr id="434" name="Google Shape;434;p84"/>
          <p:cNvPicPr preferRelativeResize="0"/>
          <p:nvPr/>
        </p:nvPicPr>
        <p:blipFill>
          <a:blip r:embed="rId4">
            <a:alphaModFix/>
          </a:blip>
          <a:stretch>
            <a:fillRect/>
          </a:stretch>
        </p:blipFill>
        <p:spPr>
          <a:xfrm>
            <a:off x="3857150" y="2467300"/>
            <a:ext cx="1429676" cy="14296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8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440" name="Google Shape;440;p85"/>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441" name="Google Shape;441;p85"/>
          <p:cNvPicPr preferRelativeResize="0"/>
          <p:nvPr/>
        </p:nvPicPr>
        <p:blipFill>
          <a:blip r:embed="rId3">
            <a:alphaModFix/>
          </a:blip>
          <a:stretch>
            <a:fillRect/>
          </a:stretch>
        </p:blipFill>
        <p:spPr>
          <a:xfrm>
            <a:off x="311700" y="4580000"/>
            <a:ext cx="246674" cy="257752"/>
          </a:xfrm>
          <a:prstGeom prst="rect">
            <a:avLst/>
          </a:prstGeom>
          <a:noFill/>
          <a:ln>
            <a:noFill/>
          </a:ln>
        </p:spPr>
      </p:pic>
      <p:sp>
        <p:nvSpPr>
          <p:cNvPr id="442" name="Google Shape;442;p85"/>
          <p:cNvSpPr txBox="1"/>
          <p:nvPr/>
        </p:nvSpPr>
        <p:spPr>
          <a:xfrm>
            <a:off x="1554650" y="1486200"/>
            <a:ext cx="6843300" cy="21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Poppins"/>
                <a:ea typeface="Poppins"/>
                <a:cs typeface="Poppins"/>
                <a:sym typeface="Poppins"/>
              </a:rPr>
              <a:t>There are two observability patterns when it comes to Selenium</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330200" lvl="0" marL="457200" rtl="0" algn="l">
              <a:spcBef>
                <a:spcPts val="0"/>
              </a:spcBef>
              <a:spcAft>
                <a:spcPts val="0"/>
              </a:spcAft>
              <a:buSzPts val="1600"/>
              <a:buFont typeface="Inter"/>
              <a:buChar char="●"/>
            </a:pPr>
            <a:r>
              <a:rPr b="1" lang="en-GB" sz="1600">
                <a:latin typeface="Poppins"/>
                <a:ea typeface="Poppins"/>
                <a:cs typeface="Poppins"/>
                <a:sym typeface="Poppins"/>
              </a:rPr>
              <a:t>Observe</a:t>
            </a:r>
            <a:r>
              <a:rPr lang="en-GB" sz="1600">
                <a:latin typeface="Poppins"/>
                <a:ea typeface="Poppins"/>
                <a:cs typeface="Poppins"/>
                <a:sym typeface="Poppins"/>
              </a:rPr>
              <a:t> Selenium Grid usage and uptime</a:t>
            </a:r>
            <a:endParaRPr sz="1600">
              <a:latin typeface="Poppins"/>
              <a:ea typeface="Poppins"/>
              <a:cs typeface="Poppins"/>
              <a:sym typeface="Poppins"/>
            </a:endParaRPr>
          </a:p>
          <a:p>
            <a:pPr indent="-330200" lvl="0" marL="457200" rtl="0" algn="l">
              <a:spcBef>
                <a:spcPts val="0"/>
              </a:spcBef>
              <a:spcAft>
                <a:spcPts val="0"/>
              </a:spcAft>
              <a:buSzPts val="1600"/>
              <a:buFont typeface="Inter"/>
              <a:buChar char="●"/>
            </a:pPr>
            <a:r>
              <a:rPr b="1" lang="en-GB" sz="1600">
                <a:latin typeface="Poppins"/>
                <a:ea typeface="Poppins"/>
                <a:cs typeface="Poppins"/>
                <a:sym typeface="Poppins"/>
              </a:rPr>
              <a:t>Observe</a:t>
            </a:r>
            <a:r>
              <a:rPr lang="en-GB" sz="1600">
                <a:latin typeface="Poppins"/>
                <a:ea typeface="Poppins"/>
                <a:cs typeface="Poppins"/>
                <a:sym typeface="Poppins"/>
              </a:rPr>
              <a:t> E2E test suites and keep historical data for your executions</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rPr lang="en-GB" sz="1600">
                <a:latin typeface="Poppins"/>
                <a:ea typeface="Poppins"/>
                <a:cs typeface="Poppins"/>
                <a:sym typeface="Poppins"/>
              </a:rPr>
              <a:t>In this presentation and demo we will go through each one of them in detail!</a:t>
            </a:r>
            <a:endParaRPr sz="1600">
              <a:latin typeface="Poppins"/>
              <a:ea typeface="Poppins"/>
              <a:cs typeface="Poppins"/>
              <a:sym typeface="Poppins"/>
            </a:endParaRPr>
          </a:p>
        </p:txBody>
      </p:sp>
      <p:pic>
        <p:nvPicPr>
          <p:cNvPr id="443" name="Google Shape;443;p85"/>
          <p:cNvPicPr preferRelativeResize="0"/>
          <p:nvPr/>
        </p:nvPicPr>
        <p:blipFill>
          <a:blip r:embed="rId4">
            <a:alphaModFix/>
          </a:blip>
          <a:stretch>
            <a:fillRect/>
          </a:stretch>
        </p:blipFill>
        <p:spPr>
          <a:xfrm>
            <a:off x="595803" y="388650"/>
            <a:ext cx="816450" cy="842300"/>
          </a:xfrm>
          <a:prstGeom prst="rect">
            <a:avLst/>
          </a:prstGeom>
          <a:noFill/>
          <a:ln>
            <a:noFill/>
          </a:ln>
        </p:spPr>
      </p:pic>
      <p:pic>
        <p:nvPicPr>
          <p:cNvPr id="444" name="Google Shape;444;p85"/>
          <p:cNvPicPr preferRelativeResize="0"/>
          <p:nvPr/>
        </p:nvPicPr>
        <p:blipFill>
          <a:blip r:embed="rId5">
            <a:alphaModFix/>
          </a:blip>
          <a:stretch>
            <a:fillRect/>
          </a:stretch>
        </p:blipFill>
        <p:spPr>
          <a:xfrm>
            <a:off x="7711850" y="3626725"/>
            <a:ext cx="816448" cy="836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8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450" name="Google Shape;450;p86"/>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451" name="Google Shape;451;p86"/>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452" name="Google Shape;452;p86"/>
          <p:cNvPicPr preferRelativeResize="0"/>
          <p:nvPr/>
        </p:nvPicPr>
        <p:blipFill>
          <a:blip r:embed="rId4">
            <a:alphaModFix/>
          </a:blip>
          <a:stretch>
            <a:fillRect/>
          </a:stretch>
        </p:blipFill>
        <p:spPr>
          <a:xfrm>
            <a:off x="1054476" y="1237798"/>
            <a:ext cx="2888333" cy="2763150"/>
          </a:xfrm>
          <a:prstGeom prst="rect">
            <a:avLst/>
          </a:prstGeom>
          <a:noFill/>
          <a:ln>
            <a:noFill/>
          </a:ln>
        </p:spPr>
      </p:pic>
      <p:pic>
        <p:nvPicPr>
          <p:cNvPr id="453" name="Google Shape;453;p86"/>
          <p:cNvPicPr preferRelativeResize="0"/>
          <p:nvPr/>
        </p:nvPicPr>
        <p:blipFill>
          <a:blip r:embed="rId5">
            <a:alphaModFix/>
          </a:blip>
          <a:stretch>
            <a:fillRect/>
          </a:stretch>
        </p:blipFill>
        <p:spPr>
          <a:xfrm>
            <a:off x="4594025" y="1602550"/>
            <a:ext cx="2553425" cy="1306400"/>
          </a:xfrm>
          <a:prstGeom prst="rect">
            <a:avLst/>
          </a:prstGeom>
          <a:noFill/>
          <a:ln>
            <a:noFill/>
          </a:ln>
        </p:spPr>
      </p:pic>
      <p:pic>
        <p:nvPicPr>
          <p:cNvPr id="454" name="Google Shape;454;p86"/>
          <p:cNvPicPr preferRelativeResize="0"/>
          <p:nvPr/>
        </p:nvPicPr>
        <p:blipFill>
          <a:blip r:embed="rId6">
            <a:alphaModFix/>
          </a:blip>
          <a:stretch>
            <a:fillRect/>
          </a:stretch>
        </p:blipFill>
        <p:spPr>
          <a:xfrm>
            <a:off x="7743675" y="466150"/>
            <a:ext cx="968000" cy="96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8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460" name="Google Shape;460;p87"/>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461" name="Google Shape;461;p87"/>
          <p:cNvPicPr preferRelativeResize="0"/>
          <p:nvPr/>
        </p:nvPicPr>
        <p:blipFill>
          <a:blip r:embed="rId3">
            <a:alphaModFix/>
          </a:blip>
          <a:stretch>
            <a:fillRect/>
          </a:stretch>
        </p:blipFill>
        <p:spPr>
          <a:xfrm>
            <a:off x="311700" y="4580000"/>
            <a:ext cx="246674" cy="257752"/>
          </a:xfrm>
          <a:prstGeom prst="rect">
            <a:avLst/>
          </a:prstGeom>
          <a:noFill/>
          <a:ln>
            <a:noFill/>
          </a:ln>
        </p:spPr>
      </p:pic>
      <p:sp>
        <p:nvSpPr>
          <p:cNvPr id="462" name="Google Shape;462;p87"/>
          <p:cNvSpPr txBox="1"/>
          <p:nvPr/>
        </p:nvSpPr>
        <p:spPr>
          <a:xfrm>
            <a:off x="1554175" y="1704825"/>
            <a:ext cx="6429300" cy="18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Poppins"/>
                <a:ea typeface="Poppins"/>
                <a:cs typeface="Poppins"/>
                <a:sym typeface="Poppins"/>
              </a:rPr>
              <a:t>Metrics</a:t>
            </a:r>
            <a:endParaRPr sz="1600">
              <a:latin typeface="Poppins"/>
              <a:ea typeface="Poppins"/>
              <a:cs typeface="Poppins"/>
              <a:sym typeface="Poppins"/>
            </a:endParaRPr>
          </a:p>
          <a:p>
            <a:pPr indent="-304800" lvl="0" marL="457200" marR="152400" rtl="0" algn="l">
              <a:lnSpc>
                <a:spcPct val="145000"/>
              </a:lnSpc>
              <a:spcBef>
                <a:spcPts val="0"/>
              </a:spcBef>
              <a:spcAft>
                <a:spcPts val="0"/>
              </a:spcAft>
              <a:buSzPts val="1200"/>
              <a:buFont typeface="Poppins"/>
              <a:buChar char="●"/>
            </a:pPr>
            <a:r>
              <a:rPr lang="en-GB" sz="1200">
                <a:solidFill>
                  <a:srgbClr val="1F2328"/>
                </a:solidFill>
                <a:latin typeface="Poppins"/>
                <a:ea typeface="Poppins"/>
                <a:cs typeface="Poppins"/>
                <a:sym typeface="Poppins"/>
              </a:rPr>
              <a:t>Selenium_grid_max_session (maximum number of sessions)</a:t>
            </a:r>
            <a:endParaRPr sz="1200">
              <a:solidFill>
                <a:srgbClr val="1F2328"/>
              </a:solidFill>
              <a:latin typeface="Poppins"/>
              <a:ea typeface="Poppins"/>
              <a:cs typeface="Poppins"/>
              <a:sym typeface="Poppins"/>
            </a:endParaRPr>
          </a:p>
          <a:p>
            <a:pPr indent="-304800" lvl="0" marL="457200" marR="152400" rtl="0" algn="l">
              <a:lnSpc>
                <a:spcPct val="145000"/>
              </a:lnSpc>
              <a:spcBef>
                <a:spcPts val="0"/>
              </a:spcBef>
              <a:spcAft>
                <a:spcPts val="0"/>
              </a:spcAft>
              <a:buSzPts val="1200"/>
              <a:buFont typeface="Poppins"/>
              <a:buChar char="●"/>
            </a:pPr>
            <a:r>
              <a:rPr lang="en-GB" sz="1200">
                <a:solidFill>
                  <a:srgbClr val="1F2328"/>
                </a:solidFill>
                <a:latin typeface="Poppins"/>
                <a:ea typeface="Poppins"/>
                <a:cs typeface="Poppins"/>
                <a:sym typeface="Poppins"/>
              </a:rPr>
              <a:t>Selenium_grid_node_count (number of nodes)</a:t>
            </a:r>
            <a:endParaRPr sz="1200">
              <a:solidFill>
                <a:srgbClr val="1F2328"/>
              </a:solidFill>
              <a:latin typeface="Poppins"/>
              <a:ea typeface="Poppins"/>
              <a:cs typeface="Poppins"/>
              <a:sym typeface="Poppins"/>
            </a:endParaRPr>
          </a:p>
          <a:p>
            <a:pPr indent="-304800" lvl="0" marL="457200" marR="152400" rtl="0" algn="l">
              <a:lnSpc>
                <a:spcPct val="145000"/>
              </a:lnSpc>
              <a:spcBef>
                <a:spcPts val="0"/>
              </a:spcBef>
              <a:spcAft>
                <a:spcPts val="0"/>
              </a:spcAft>
              <a:buSzPts val="1200"/>
              <a:buFont typeface="Poppins"/>
              <a:buChar char="●"/>
            </a:pPr>
            <a:r>
              <a:rPr lang="en-GB" sz="1200">
                <a:solidFill>
                  <a:srgbClr val="1F2328"/>
                </a:solidFill>
                <a:latin typeface="Poppins"/>
                <a:ea typeface="Poppins"/>
                <a:cs typeface="Poppins"/>
                <a:sym typeface="Poppins"/>
              </a:rPr>
              <a:t>Selenium_grid_session_count (number of active sessions)</a:t>
            </a:r>
            <a:endParaRPr sz="1200">
              <a:solidFill>
                <a:srgbClr val="1F2328"/>
              </a:solidFill>
              <a:latin typeface="Poppins"/>
              <a:ea typeface="Poppins"/>
              <a:cs typeface="Poppins"/>
              <a:sym typeface="Poppins"/>
            </a:endParaRPr>
          </a:p>
          <a:p>
            <a:pPr indent="-304800" lvl="0" marL="457200" marR="152400" rtl="0" algn="l">
              <a:lnSpc>
                <a:spcPct val="145000"/>
              </a:lnSpc>
              <a:spcBef>
                <a:spcPts val="0"/>
              </a:spcBef>
              <a:spcAft>
                <a:spcPts val="0"/>
              </a:spcAft>
              <a:buSzPts val="1200"/>
              <a:buFont typeface="Poppins"/>
              <a:buChar char="●"/>
            </a:pPr>
            <a:r>
              <a:rPr lang="en-GB" sz="1200">
                <a:solidFill>
                  <a:srgbClr val="1F2328"/>
                </a:solidFill>
                <a:latin typeface="Poppins"/>
                <a:ea typeface="Poppins"/>
                <a:cs typeface="Poppins"/>
                <a:sym typeface="Poppins"/>
              </a:rPr>
              <a:t>selenium_grid_session_queue_size (number of queued sessions)</a:t>
            </a:r>
            <a:endParaRPr sz="1200">
              <a:solidFill>
                <a:srgbClr val="1F2328"/>
              </a:solidFill>
              <a:latin typeface="Poppins"/>
              <a:ea typeface="Poppins"/>
              <a:cs typeface="Poppins"/>
              <a:sym typeface="Poppins"/>
            </a:endParaRPr>
          </a:p>
          <a:p>
            <a:pPr indent="-304800" lvl="0" marL="457200" marR="152400" rtl="0" algn="l">
              <a:lnSpc>
                <a:spcPct val="145000"/>
              </a:lnSpc>
              <a:spcBef>
                <a:spcPts val="0"/>
              </a:spcBef>
              <a:spcAft>
                <a:spcPts val="0"/>
              </a:spcAft>
              <a:buSzPts val="1200"/>
              <a:buFont typeface="Poppins"/>
              <a:buChar char="●"/>
            </a:pPr>
            <a:r>
              <a:rPr lang="en-GB" sz="1200">
                <a:solidFill>
                  <a:srgbClr val="1F2328"/>
                </a:solidFill>
                <a:latin typeface="Poppins"/>
                <a:ea typeface="Poppins"/>
                <a:cs typeface="Poppins"/>
                <a:sym typeface="Poppins"/>
              </a:rPr>
              <a:t>selenium_node_max_session maximum (number of sessions on node)</a:t>
            </a:r>
            <a:endParaRPr sz="1200">
              <a:solidFill>
                <a:srgbClr val="1F2328"/>
              </a:solidFill>
              <a:latin typeface="Poppins"/>
              <a:ea typeface="Poppins"/>
              <a:cs typeface="Poppins"/>
              <a:sym typeface="Poppins"/>
            </a:endParaRPr>
          </a:p>
          <a:p>
            <a:pPr indent="-304800" lvl="0" marL="457200" marR="152400" rtl="0" algn="l">
              <a:lnSpc>
                <a:spcPct val="145000"/>
              </a:lnSpc>
              <a:spcBef>
                <a:spcPts val="0"/>
              </a:spcBef>
              <a:spcAft>
                <a:spcPts val="0"/>
              </a:spcAft>
              <a:buSzPts val="1200"/>
              <a:buFont typeface="Poppins"/>
              <a:buChar char="●"/>
            </a:pPr>
            <a:r>
              <a:rPr lang="en-GB" sz="1200">
                <a:solidFill>
                  <a:srgbClr val="1F2328"/>
                </a:solidFill>
                <a:latin typeface="Poppins"/>
                <a:ea typeface="Poppins"/>
                <a:cs typeface="Poppins"/>
                <a:sym typeface="Poppins"/>
              </a:rPr>
              <a:t>selenium_node_session_count (number of active sessions on node)</a:t>
            </a:r>
            <a:endParaRPr sz="1200">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468" name="Google Shape;468;p88"/>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469" name="Google Shape;469;p88"/>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470" name="Google Shape;470;p88"/>
          <p:cNvPicPr preferRelativeResize="0"/>
          <p:nvPr/>
        </p:nvPicPr>
        <p:blipFill>
          <a:blip r:embed="rId4">
            <a:alphaModFix/>
          </a:blip>
          <a:stretch>
            <a:fillRect/>
          </a:stretch>
        </p:blipFill>
        <p:spPr>
          <a:xfrm>
            <a:off x="558377" y="476250"/>
            <a:ext cx="3951524" cy="3993699"/>
          </a:xfrm>
          <a:prstGeom prst="rect">
            <a:avLst/>
          </a:prstGeom>
          <a:noFill/>
          <a:ln>
            <a:noFill/>
          </a:ln>
        </p:spPr>
      </p:pic>
      <p:pic>
        <p:nvPicPr>
          <p:cNvPr id="471" name="Google Shape;471;p88"/>
          <p:cNvPicPr preferRelativeResize="0"/>
          <p:nvPr/>
        </p:nvPicPr>
        <p:blipFill>
          <a:blip r:embed="rId5">
            <a:alphaModFix/>
          </a:blip>
          <a:stretch>
            <a:fillRect/>
          </a:stretch>
        </p:blipFill>
        <p:spPr>
          <a:xfrm>
            <a:off x="2878875" y="1244302"/>
            <a:ext cx="5790964" cy="1589825"/>
          </a:xfrm>
          <a:prstGeom prst="rect">
            <a:avLst/>
          </a:prstGeom>
          <a:noFill/>
          <a:ln>
            <a:noFill/>
          </a:ln>
        </p:spPr>
      </p:pic>
      <p:sp>
        <p:nvSpPr>
          <p:cNvPr id="472" name="Google Shape;472;p88"/>
          <p:cNvSpPr/>
          <p:nvPr/>
        </p:nvSpPr>
        <p:spPr>
          <a:xfrm>
            <a:off x="680350" y="3190875"/>
            <a:ext cx="1408500" cy="333300"/>
          </a:xfrm>
          <a:prstGeom prst="rect">
            <a:avLst/>
          </a:prstGeom>
          <a:noFill/>
          <a:ln cap="flat" cmpd="sng" w="28575">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3" name="Google Shape;473;p88"/>
          <p:cNvSpPr txBox="1"/>
          <p:nvPr/>
        </p:nvSpPr>
        <p:spPr>
          <a:xfrm>
            <a:off x="5596375" y="3524175"/>
            <a:ext cx="17175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Poppins"/>
                <a:ea typeface="Poppins"/>
                <a:cs typeface="Poppins"/>
                <a:sym typeface="Poppins"/>
              </a:rPr>
              <a:t>Metrics Query</a:t>
            </a:r>
            <a:endParaRPr sz="1600">
              <a:latin typeface="Poppins"/>
              <a:ea typeface="Poppins"/>
              <a:cs typeface="Poppins"/>
              <a:sym typeface="Poppins"/>
            </a:endParaRPr>
          </a:p>
        </p:txBody>
      </p:sp>
      <p:cxnSp>
        <p:nvCxnSpPr>
          <p:cNvPr id="474" name="Google Shape;474;p88"/>
          <p:cNvCxnSpPr>
            <a:endCxn id="472" idx="3"/>
          </p:cNvCxnSpPr>
          <p:nvPr/>
        </p:nvCxnSpPr>
        <p:spPr>
          <a:xfrm rot="10800000">
            <a:off x="2088850" y="3357525"/>
            <a:ext cx="3360900" cy="391200"/>
          </a:xfrm>
          <a:prstGeom prst="straightConnector1">
            <a:avLst/>
          </a:prstGeom>
          <a:noFill/>
          <a:ln cap="flat" cmpd="sng" w="19050">
            <a:solidFill>
              <a:srgbClr val="DE1974"/>
            </a:solidFill>
            <a:prstDash val="solid"/>
            <a:round/>
            <a:headEnd len="med" w="med" type="none"/>
            <a:tailEnd len="med" w="med" type="triangle"/>
          </a:ln>
        </p:spPr>
      </p:cxnSp>
      <p:sp>
        <p:nvSpPr>
          <p:cNvPr id="475" name="Google Shape;475;p88"/>
          <p:cNvSpPr txBox="1"/>
          <p:nvPr/>
        </p:nvSpPr>
        <p:spPr>
          <a:xfrm>
            <a:off x="7486650" y="3626725"/>
            <a:ext cx="14559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Poppins"/>
                <a:ea typeface="Poppins"/>
                <a:cs typeface="Poppins"/>
                <a:sym typeface="Poppins"/>
              </a:rPr>
              <a:t>UpTime</a:t>
            </a:r>
            <a:endParaRPr sz="1600">
              <a:latin typeface="Poppins"/>
              <a:ea typeface="Poppins"/>
              <a:cs typeface="Poppins"/>
              <a:sym typeface="Poppins"/>
            </a:endParaRPr>
          </a:p>
        </p:txBody>
      </p:sp>
      <p:sp>
        <p:nvSpPr>
          <p:cNvPr id="476" name="Google Shape;476;p88"/>
          <p:cNvSpPr/>
          <p:nvPr/>
        </p:nvSpPr>
        <p:spPr>
          <a:xfrm>
            <a:off x="7313825" y="1673650"/>
            <a:ext cx="1224600" cy="1047900"/>
          </a:xfrm>
          <a:prstGeom prst="ellipse">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77" name="Google Shape;477;p88"/>
          <p:cNvCxnSpPr>
            <a:endCxn id="476" idx="4"/>
          </p:cNvCxnSpPr>
          <p:nvPr/>
        </p:nvCxnSpPr>
        <p:spPr>
          <a:xfrm flipH="1" rot="10800000">
            <a:off x="7858325" y="2721550"/>
            <a:ext cx="67800" cy="959100"/>
          </a:xfrm>
          <a:prstGeom prst="straightConnector1">
            <a:avLst/>
          </a:prstGeom>
          <a:noFill/>
          <a:ln cap="flat" cmpd="sng" w="19050">
            <a:solidFill>
              <a:srgbClr val="DE1974"/>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9"/>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483" name="Google Shape;483;p89"/>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484" name="Google Shape;484;p89"/>
          <p:cNvPicPr preferRelativeResize="0"/>
          <p:nvPr/>
        </p:nvPicPr>
        <p:blipFill>
          <a:blip r:embed="rId4">
            <a:alphaModFix/>
          </a:blip>
          <a:stretch>
            <a:fillRect/>
          </a:stretch>
        </p:blipFill>
        <p:spPr>
          <a:xfrm>
            <a:off x="1272025" y="636900"/>
            <a:ext cx="3083877" cy="3869699"/>
          </a:xfrm>
          <a:prstGeom prst="rect">
            <a:avLst/>
          </a:prstGeom>
          <a:noFill/>
          <a:ln>
            <a:noFill/>
          </a:ln>
        </p:spPr>
      </p:pic>
      <p:sp>
        <p:nvSpPr>
          <p:cNvPr id="485" name="Google Shape;485;p89"/>
          <p:cNvSpPr txBox="1"/>
          <p:nvPr/>
        </p:nvSpPr>
        <p:spPr>
          <a:xfrm>
            <a:off x="5284600" y="2055850"/>
            <a:ext cx="3191100" cy="13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Poppins"/>
                <a:ea typeface="Poppins"/>
                <a:cs typeface="Poppins"/>
                <a:sym typeface="Poppins"/>
              </a:rPr>
              <a:t>You need to implement alerting strategy for issues may affect uptime of Selenium Grid</a:t>
            </a:r>
            <a:endParaRPr sz="1600">
              <a:latin typeface="Poppins"/>
              <a:ea typeface="Poppins"/>
              <a:cs typeface="Poppins"/>
              <a:sym typeface="Poppins"/>
            </a:endParaRPr>
          </a:p>
        </p:txBody>
      </p:sp>
      <p:cxnSp>
        <p:nvCxnSpPr>
          <p:cNvPr id="486" name="Google Shape;486;p89"/>
          <p:cNvCxnSpPr/>
          <p:nvPr/>
        </p:nvCxnSpPr>
        <p:spPr>
          <a:xfrm flipH="1">
            <a:off x="4672900" y="460350"/>
            <a:ext cx="6300" cy="4206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9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492" name="Google Shape;492;p90"/>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493" name="Google Shape;493;p90"/>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494" name="Google Shape;494;p90"/>
          <p:cNvPicPr preferRelativeResize="0"/>
          <p:nvPr/>
        </p:nvPicPr>
        <p:blipFill>
          <a:blip r:embed="rId4">
            <a:alphaModFix/>
          </a:blip>
          <a:stretch>
            <a:fillRect/>
          </a:stretch>
        </p:blipFill>
        <p:spPr>
          <a:xfrm>
            <a:off x="452500" y="523425"/>
            <a:ext cx="3841626" cy="2894550"/>
          </a:xfrm>
          <a:prstGeom prst="rect">
            <a:avLst/>
          </a:prstGeom>
          <a:noFill/>
          <a:ln>
            <a:noFill/>
          </a:ln>
        </p:spPr>
      </p:pic>
      <p:sp>
        <p:nvSpPr>
          <p:cNvPr id="495" name="Google Shape;495;p90"/>
          <p:cNvSpPr txBox="1"/>
          <p:nvPr/>
        </p:nvSpPr>
        <p:spPr>
          <a:xfrm>
            <a:off x="4822450" y="1320025"/>
            <a:ext cx="4208100" cy="15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Poppins"/>
                <a:ea typeface="Poppins"/>
                <a:cs typeface="Poppins"/>
                <a:sym typeface="Poppins"/>
              </a:rPr>
              <a:t>Setting up alerts to inform teams for any Selenium Grid outage. </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rPr lang="en-GB" sz="1600">
                <a:latin typeface="Poppins"/>
                <a:ea typeface="Poppins"/>
                <a:cs typeface="Poppins"/>
                <a:sym typeface="Poppins"/>
              </a:rPr>
              <a:t>Set up AlertManager with Prometheus and Slack in few minutes!</a:t>
            </a:r>
            <a:endParaRPr sz="1600">
              <a:latin typeface="Poppins"/>
              <a:ea typeface="Poppins"/>
              <a:cs typeface="Poppins"/>
              <a:sym typeface="Poppins"/>
            </a:endParaRPr>
          </a:p>
        </p:txBody>
      </p:sp>
      <p:pic>
        <p:nvPicPr>
          <p:cNvPr id="496" name="Google Shape;496;p90"/>
          <p:cNvPicPr preferRelativeResize="0"/>
          <p:nvPr/>
        </p:nvPicPr>
        <p:blipFill>
          <a:blip r:embed="rId5">
            <a:alphaModFix/>
          </a:blip>
          <a:stretch>
            <a:fillRect/>
          </a:stretch>
        </p:blipFill>
        <p:spPr>
          <a:xfrm>
            <a:off x="4822450" y="3374500"/>
            <a:ext cx="3722475" cy="541650"/>
          </a:xfrm>
          <a:prstGeom prst="rect">
            <a:avLst/>
          </a:prstGeom>
          <a:noFill/>
          <a:ln>
            <a:noFill/>
          </a:ln>
        </p:spPr>
      </p:pic>
      <p:sp>
        <p:nvSpPr>
          <p:cNvPr id="497" name="Google Shape;497;p90"/>
          <p:cNvSpPr/>
          <p:nvPr/>
        </p:nvSpPr>
        <p:spPr>
          <a:xfrm>
            <a:off x="832425" y="1343225"/>
            <a:ext cx="3102600" cy="1578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98" name="Google Shape;498;p90"/>
          <p:cNvCxnSpPr>
            <a:endCxn id="496" idx="1"/>
          </p:cNvCxnSpPr>
          <p:nvPr/>
        </p:nvCxnSpPr>
        <p:spPr>
          <a:xfrm>
            <a:off x="2011750" y="2862925"/>
            <a:ext cx="2810700" cy="782400"/>
          </a:xfrm>
          <a:prstGeom prst="straightConnector1">
            <a:avLst/>
          </a:prstGeom>
          <a:noFill/>
          <a:ln cap="flat" cmpd="sng" w="19050">
            <a:solidFill>
              <a:srgbClr val="DE1974"/>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cxnSp>
        <p:nvCxnSpPr>
          <p:cNvPr id="239" name="Google Shape;239;p64"/>
          <p:cNvCxnSpPr/>
          <p:nvPr/>
        </p:nvCxnSpPr>
        <p:spPr>
          <a:xfrm>
            <a:off x="3101700" y="420075"/>
            <a:ext cx="0" cy="4340400"/>
          </a:xfrm>
          <a:prstGeom prst="straightConnector1">
            <a:avLst/>
          </a:prstGeom>
          <a:noFill/>
          <a:ln cap="flat" cmpd="sng" w="9525">
            <a:solidFill>
              <a:srgbClr val="666666"/>
            </a:solidFill>
            <a:prstDash val="solid"/>
            <a:round/>
            <a:headEnd len="med" w="med" type="none"/>
            <a:tailEnd len="med" w="med" type="none"/>
          </a:ln>
        </p:spPr>
      </p:cxnSp>
      <p:sp>
        <p:nvSpPr>
          <p:cNvPr id="240" name="Google Shape;240;p64"/>
          <p:cNvSpPr txBox="1"/>
          <p:nvPr/>
        </p:nvSpPr>
        <p:spPr>
          <a:xfrm>
            <a:off x="3419600" y="343875"/>
            <a:ext cx="4750200" cy="70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500"/>
              </a:spcAft>
              <a:buNone/>
            </a:pPr>
            <a:r>
              <a:rPr lang="en-GB" sz="2100">
                <a:solidFill>
                  <a:schemeClr val="lt1"/>
                </a:solidFill>
                <a:latin typeface="Inter Medium"/>
                <a:ea typeface="Inter Medium"/>
                <a:cs typeface="Inter Medium"/>
                <a:sym typeface="Inter Medium"/>
              </a:rPr>
              <a:t>Agenda</a:t>
            </a:r>
            <a:endParaRPr sz="2100">
              <a:solidFill>
                <a:schemeClr val="lt1"/>
              </a:solidFill>
              <a:latin typeface="Inter Medium"/>
              <a:ea typeface="Inter Medium"/>
              <a:cs typeface="Inter Medium"/>
              <a:sym typeface="Inter Medium"/>
            </a:endParaRPr>
          </a:p>
        </p:txBody>
      </p:sp>
      <p:sp>
        <p:nvSpPr>
          <p:cNvPr id="241" name="Google Shape;241;p64"/>
          <p:cNvSpPr/>
          <p:nvPr/>
        </p:nvSpPr>
        <p:spPr>
          <a:xfrm>
            <a:off x="3419600" y="1562056"/>
            <a:ext cx="392400" cy="392400"/>
          </a:xfrm>
          <a:prstGeom prst="ellipse">
            <a:avLst/>
          </a:prstGeom>
          <a:solidFill>
            <a:srgbClr val="FBC55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Medium"/>
                <a:ea typeface="Roboto Medium"/>
                <a:cs typeface="Roboto Medium"/>
                <a:sym typeface="Roboto Medium"/>
              </a:rPr>
              <a:t>1</a:t>
            </a:r>
            <a:endParaRPr>
              <a:solidFill>
                <a:srgbClr val="FFFFFF"/>
              </a:solidFill>
              <a:latin typeface="Roboto Medium"/>
              <a:ea typeface="Roboto Medium"/>
              <a:cs typeface="Roboto Medium"/>
              <a:sym typeface="Roboto Medium"/>
            </a:endParaRPr>
          </a:p>
        </p:txBody>
      </p:sp>
      <p:sp>
        <p:nvSpPr>
          <p:cNvPr id="242" name="Google Shape;242;p64"/>
          <p:cNvSpPr/>
          <p:nvPr/>
        </p:nvSpPr>
        <p:spPr>
          <a:xfrm>
            <a:off x="3419600" y="2111276"/>
            <a:ext cx="392400" cy="392400"/>
          </a:xfrm>
          <a:prstGeom prst="ellipse">
            <a:avLst/>
          </a:prstGeom>
          <a:solidFill>
            <a:srgbClr val="FB9D5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Medium"/>
                <a:ea typeface="Roboto Medium"/>
                <a:cs typeface="Roboto Medium"/>
                <a:sym typeface="Roboto Medium"/>
              </a:rPr>
              <a:t>2</a:t>
            </a:r>
            <a:endParaRPr>
              <a:solidFill>
                <a:srgbClr val="FFFFFF"/>
              </a:solidFill>
              <a:latin typeface="Roboto Medium"/>
              <a:ea typeface="Roboto Medium"/>
              <a:cs typeface="Roboto Medium"/>
              <a:sym typeface="Roboto Medium"/>
            </a:endParaRPr>
          </a:p>
        </p:txBody>
      </p:sp>
      <p:sp>
        <p:nvSpPr>
          <p:cNvPr id="243" name="Google Shape;243;p64"/>
          <p:cNvSpPr/>
          <p:nvPr/>
        </p:nvSpPr>
        <p:spPr>
          <a:xfrm>
            <a:off x="3419600" y="2668690"/>
            <a:ext cx="392400" cy="392400"/>
          </a:xfrm>
          <a:prstGeom prst="ellipse">
            <a:avLst/>
          </a:prstGeom>
          <a:solidFill>
            <a:srgbClr val="FB755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Medium"/>
                <a:ea typeface="Roboto Medium"/>
                <a:cs typeface="Roboto Medium"/>
                <a:sym typeface="Roboto Medium"/>
              </a:rPr>
              <a:t>3</a:t>
            </a:r>
            <a:endParaRPr>
              <a:solidFill>
                <a:srgbClr val="FFFFFF"/>
              </a:solidFill>
              <a:latin typeface="Roboto Medium"/>
              <a:ea typeface="Roboto Medium"/>
              <a:cs typeface="Roboto Medium"/>
              <a:sym typeface="Roboto Medium"/>
            </a:endParaRPr>
          </a:p>
        </p:txBody>
      </p:sp>
      <p:sp>
        <p:nvSpPr>
          <p:cNvPr id="244" name="Google Shape;244;p64"/>
          <p:cNvSpPr/>
          <p:nvPr/>
        </p:nvSpPr>
        <p:spPr>
          <a:xfrm>
            <a:off x="3419600" y="3226103"/>
            <a:ext cx="392400" cy="392400"/>
          </a:xfrm>
          <a:prstGeom prst="ellipse">
            <a:avLst/>
          </a:prstGeom>
          <a:solidFill>
            <a:srgbClr val="FB5A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Medium"/>
                <a:ea typeface="Roboto Medium"/>
                <a:cs typeface="Roboto Medium"/>
                <a:sym typeface="Roboto Medium"/>
              </a:rPr>
              <a:t>4</a:t>
            </a:r>
            <a:endParaRPr>
              <a:solidFill>
                <a:srgbClr val="FFFFFF"/>
              </a:solidFill>
              <a:latin typeface="Roboto Medium"/>
              <a:ea typeface="Roboto Medium"/>
              <a:cs typeface="Roboto Medium"/>
              <a:sym typeface="Roboto Medium"/>
            </a:endParaRPr>
          </a:p>
        </p:txBody>
      </p:sp>
      <p:sp>
        <p:nvSpPr>
          <p:cNvPr id="245" name="Google Shape;245;p64"/>
          <p:cNvSpPr txBox="1"/>
          <p:nvPr>
            <p:ph idx="4294967295" type="body"/>
          </p:nvPr>
        </p:nvSpPr>
        <p:spPr>
          <a:xfrm>
            <a:off x="3940725" y="1562050"/>
            <a:ext cx="4533900" cy="392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solidFill>
                  <a:srgbClr val="FAFAFA"/>
                </a:solidFill>
              </a:rPr>
              <a:t>Observability Theory</a:t>
            </a:r>
            <a:endParaRPr>
              <a:solidFill>
                <a:srgbClr val="FAFAFA"/>
              </a:solidFill>
            </a:endParaRPr>
          </a:p>
        </p:txBody>
      </p:sp>
      <p:sp>
        <p:nvSpPr>
          <p:cNvPr id="246" name="Google Shape;246;p64"/>
          <p:cNvSpPr txBox="1"/>
          <p:nvPr>
            <p:ph idx="4294967295" type="body"/>
          </p:nvPr>
        </p:nvSpPr>
        <p:spPr>
          <a:xfrm>
            <a:off x="3940725" y="2111275"/>
            <a:ext cx="4533900" cy="392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solidFill>
                  <a:srgbClr val="FAFAFA"/>
                </a:solidFill>
              </a:rPr>
              <a:t>Prometheus Grafana &amp; Selenium</a:t>
            </a:r>
            <a:endParaRPr>
              <a:solidFill>
                <a:srgbClr val="FAFAFA"/>
              </a:solidFill>
            </a:endParaRPr>
          </a:p>
        </p:txBody>
      </p:sp>
      <p:sp>
        <p:nvSpPr>
          <p:cNvPr id="247" name="Google Shape;247;p64"/>
          <p:cNvSpPr txBox="1"/>
          <p:nvPr>
            <p:ph idx="4294967295" type="body"/>
          </p:nvPr>
        </p:nvSpPr>
        <p:spPr>
          <a:xfrm>
            <a:off x="3940725" y="2660500"/>
            <a:ext cx="4533900" cy="392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solidFill>
                  <a:srgbClr val="FAFAFA"/>
                </a:solidFill>
              </a:rPr>
              <a:t>Monitoring &amp;</a:t>
            </a:r>
            <a:r>
              <a:rPr lang="en-GB">
                <a:solidFill>
                  <a:srgbClr val="FAFAFA"/>
                </a:solidFill>
              </a:rPr>
              <a:t> Selenium Grid</a:t>
            </a:r>
            <a:endParaRPr>
              <a:solidFill>
                <a:srgbClr val="FAFAFA"/>
              </a:solidFill>
            </a:endParaRPr>
          </a:p>
        </p:txBody>
      </p:sp>
      <p:sp>
        <p:nvSpPr>
          <p:cNvPr id="248" name="Google Shape;248;p64"/>
          <p:cNvSpPr txBox="1"/>
          <p:nvPr>
            <p:ph idx="4294967295" type="body"/>
          </p:nvPr>
        </p:nvSpPr>
        <p:spPr>
          <a:xfrm>
            <a:off x="3940725" y="3209725"/>
            <a:ext cx="4533900" cy="392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Clr>
                <a:schemeClr val="dk1"/>
              </a:buClr>
              <a:buSzPct val="61111"/>
              <a:buFont typeface="Arial"/>
              <a:buNone/>
            </a:pPr>
            <a:r>
              <a:rPr lang="en-GB">
                <a:solidFill>
                  <a:srgbClr val="FAFAFA"/>
                </a:solidFill>
              </a:rPr>
              <a:t>Learnings / Q&amp;A</a:t>
            </a:r>
            <a:endParaRPr>
              <a:solidFill>
                <a:srgbClr val="FAFAFA"/>
              </a:solidFill>
            </a:endParaRPr>
          </a:p>
        </p:txBody>
      </p:sp>
      <p:pic>
        <p:nvPicPr>
          <p:cNvPr id="249" name="Google Shape;249;p64"/>
          <p:cNvPicPr preferRelativeResize="0"/>
          <p:nvPr/>
        </p:nvPicPr>
        <p:blipFill>
          <a:blip r:embed="rId3">
            <a:alphaModFix/>
          </a:blip>
          <a:stretch>
            <a:fillRect/>
          </a:stretch>
        </p:blipFill>
        <p:spPr>
          <a:xfrm>
            <a:off x="856925" y="556675"/>
            <a:ext cx="776926" cy="811802"/>
          </a:xfrm>
          <a:prstGeom prst="rect">
            <a:avLst/>
          </a:prstGeom>
          <a:noFill/>
          <a:ln>
            <a:noFill/>
          </a:ln>
        </p:spPr>
      </p:pic>
      <p:pic>
        <p:nvPicPr>
          <p:cNvPr id="250" name="Google Shape;250;p64"/>
          <p:cNvPicPr preferRelativeResize="0"/>
          <p:nvPr/>
        </p:nvPicPr>
        <p:blipFill>
          <a:blip r:embed="rId4">
            <a:alphaModFix/>
          </a:blip>
          <a:stretch>
            <a:fillRect/>
          </a:stretch>
        </p:blipFill>
        <p:spPr>
          <a:xfrm>
            <a:off x="856925" y="2004075"/>
            <a:ext cx="776925" cy="776925"/>
          </a:xfrm>
          <a:prstGeom prst="rect">
            <a:avLst/>
          </a:prstGeom>
          <a:noFill/>
          <a:ln>
            <a:noFill/>
          </a:ln>
        </p:spPr>
      </p:pic>
      <p:pic>
        <p:nvPicPr>
          <p:cNvPr id="251" name="Google Shape;251;p64"/>
          <p:cNvPicPr preferRelativeResize="0"/>
          <p:nvPr/>
        </p:nvPicPr>
        <p:blipFill rotWithShape="1">
          <a:blip r:embed="rId5">
            <a:alphaModFix/>
          </a:blip>
          <a:srcRect b="-16880" l="-9577" r="-24184" t="-16880"/>
          <a:stretch/>
        </p:blipFill>
        <p:spPr>
          <a:xfrm>
            <a:off x="747150" y="3282953"/>
            <a:ext cx="1085850" cy="1085850"/>
          </a:xfrm>
          <a:prstGeom prst="rect">
            <a:avLst/>
          </a:prstGeom>
          <a:noFill/>
          <a:ln>
            <a:noFill/>
          </a:ln>
        </p:spPr>
      </p:pic>
      <p:pic>
        <p:nvPicPr>
          <p:cNvPr id="252" name="Google Shape;252;p64"/>
          <p:cNvPicPr preferRelativeResize="0"/>
          <p:nvPr/>
        </p:nvPicPr>
        <p:blipFill>
          <a:blip r:embed="rId3">
            <a:alphaModFix/>
          </a:blip>
          <a:stretch>
            <a:fillRect/>
          </a:stretch>
        </p:blipFill>
        <p:spPr>
          <a:xfrm>
            <a:off x="311700" y="4580000"/>
            <a:ext cx="246674" cy="2577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9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504" name="Google Shape;504;p91"/>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505" name="Google Shape;505;p91"/>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506" name="Google Shape;506;p91"/>
          <p:cNvPicPr preferRelativeResize="0"/>
          <p:nvPr/>
        </p:nvPicPr>
        <p:blipFill>
          <a:blip r:embed="rId4">
            <a:alphaModFix/>
          </a:blip>
          <a:stretch>
            <a:fillRect/>
          </a:stretch>
        </p:blipFill>
        <p:spPr>
          <a:xfrm>
            <a:off x="1635850" y="990925"/>
            <a:ext cx="6360125" cy="2874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9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512" name="Google Shape;512;p92"/>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513" name="Google Shape;513;p92"/>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514" name="Google Shape;514;p92"/>
          <p:cNvPicPr preferRelativeResize="0"/>
          <p:nvPr/>
        </p:nvPicPr>
        <p:blipFill>
          <a:blip r:embed="rId4">
            <a:alphaModFix/>
          </a:blip>
          <a:stretch>
            <a:fillRect/>
          </a:stretch>
        </p:blipFill>
        <p:spPr>
          <a:xfrm>
            <a:off x="390225" y="1198400"/>
            <a:ext cx="3966474" cy="2295900"/>
          </a:xfrm>
          <a:prstGeom prst="rect">
            <a:avLst/>
          </a:prstGeom>
          <a:noFill/>
          <a:ln>
            <a:noFill/>
          </a:ln>
        </p:spPr>
      </p:pic>
      <p:sp>
        <p:nvSpPr>
          <p:cNvPr id="515" name="Google Shape;515;p92"/>
          <p:cNvSpPr txBox="1"/>
          <p:nvPr/>
        </p:nvSpPr>
        <p:spPr>
          <a:xfrm>
            <a:off x="4663425" y="1810050"/>
            <a:ext cx="3367800" cy="17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Poppins"/>
                <a:ea typeface="Poppins"/>
                <a:cs typeface="Poppins"/>
                <a:sym typeface="Poppins"/>
              </a:rPr>
              <a:t>E2E level is really slow imagine suite taking 1 - 2 hours to finish execution how can we proactively monitor real time?</a:t>
            </a:r>
            <a:endParaRPr sz="1600">
              <a:latin typeface="Poppins"/>
              <a:ea typeface="Poppins"/>
              <a:cs typeface="Poppins"/>
              <a:sym typeface="Poppins"/>
            </a:endParaRPr>
          </a:p>
        </p:txBody>
      </p:sp>
      <p:pic>
        <p:nvPicPr>
          <p:cNvPr id="516" name="Google Shape;516;p92"/>
          <p:cNvPicPr preferRelativeResize="0"/>
          <p:nvPr/>
        </p:nvPicPr>
        <p:blipFill>
          <a:blip r:embed="rId5">
            <a:alphaModFix/>
          </a:blip>
          <a:stretch>
            <a:fillRect/>
          </a:stretch>
        </p:blipFill>
        <p:spPr>
          <a:xfrm>
            <a:off x="7392075" y="3392750"/>
            <a:ext cx="854350" cy="854350"/>
          </a:xfrm>
          <a:prstGeom prst="rect">
            <a:avLst/>
          </a:prstGeom>
          <a:noFill/>
          <a:ln>
            <a:noFill/>
          </a:ln>
        </p:spPr>
      </p:pic>
      <p:cxnSp>
        <p:nvCxnSpPr>
          <p:cNvPr id="517" name="Google Shape;517;p92"/>
          <p:cNvCxnSpPr/>
          <p:nvPr/>
        </p:nvCxnSpPr>
        <p:spPr>
          <a:xfrm flipH="1">
            <a:off x="4350400" y="348750"/>
            <a:ext cx="6300" cy="4446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9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523" name="Google Shape;523;p93"/>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524" name="Google Shape;524;p93"/>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525" name="Google Shape;525;p93"/>
          <p:cNvPicPr preferRelativeResize="0"/>
          <p:nvPr/>
        </p:nvPicPr>
        <p:blipFill>
          <a:blip r:embed="rId4">
            <a:alphaModFix/>
          </a:blip>
          <a:stretch>
            <a:fillRect/>
          </a:stretch>
        </p:blipFill>
        <p:spPr>
          <a:xfrm>
            <a:off x="558375" y="666326"/>
            <a:ext cx="8177899" cy="3472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9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531" name="Google Shape;531;p94"/>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532" name="Google Shape;532;p94"/>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533" name="Google Shape;533;p94"/>
          <p:cNvPicPr preferRelativeResize="0"/>
          <p:nvPr/>
        </p:nvPicPr>
        <p:blipFill>
          <a:blip r:embed="rId4">
            <a:alphaModFix/>
          </a:blip>
          <a:stretch>
            <a:fillRect/>
          </a:stretch>
        </p:blipFill>
        <p:spPr>
          <a:xfrm>
            <a:off x="2057400" y="1096750"/>
            <a:ext cx="4929800" cy="3311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5"/>
          <p:cNvSpPr txBox="1"/>
          <p:nvPr>
            <p:ph idx="1" type="subTitle"/>
          </p:nvPr>
        </p:nvSpPr>
        <p:spPr>
          <a:xfrm>
            <a:off x="311700" y="28530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latin typeface="Poppins"/>
              <a:ea typeface="Poppins"/>
              <a:cs typeface="Poppins"/>
              <a:sym typeface="Poppins"/>
            </a:endParaRPr>
          </a:p>
          <a:p>
            <a:pPr indent="0" lvl="0" marL="0" rtl="0" algn="ctr">
              <a:lnSpc>
                <a:spcPct val="115000"/>
              </a:lnSpc>
              <a:spcBef>
                <a:spcPts val="1300"/>
              </a:spcBef>
              <a:spcAft>
                <a:spcPts val="1300"/>
              </a:spcAft>
              <a:buNone/>
            </a:pPr>
            <a:r>
              <a:t/>
            </a:r>
            <a:endParaRPr>
              <a:solidFill>
                <a:srgbClr val="3C3C64"/>
              </a:solidFill>
              <a:latin typeface="Poppins"/>
              <a:ea typeface="Poppins"/>
              <a:cs typeface="Poppins"/>
              <a:sym typeface="Poppins"/>
            </a:endParaRPr>
          </a:p>
        </p:txBody>
      </p:sp>
      <p:sp>
        <p:nvSpPr>
          <p:cNvPr id="539" name="Google Shape;539;p95"/>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540" name="Google Shape;540;p95"/>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541" name="Google Shape;541;p95"/>
          <p:cNvPicPr preferRelativeResize="0"/>
          <p:nvPr/>
        </p:nvPicPr>
        <p:blipFill>
          <a:blip r:embed="rId4">
            <a:alphaModFix/>
          </a:blip>
          <a:stretch>
            <a:fillRect/>
          </a:stretch>
        </p:blipFill>
        <p:spPr>
          <a:xfrm>
            <a:off x="671174" y="1254925"/>
            <a:ext cx="3731725" cy="2440525"/>
          </a:xfrm>
          <a:prstGeom prst="rect">
            <a:avLst/>
          </a:prstGeom>
          <a:noFill/>
          <a:ln>
            <a:noFill/>
          </a:ln>
        </p:spPr>
      </p:pic>
      <p:sp>
        <p:nvSpPr>
          <p:cNvPr id="542" name="Google Shape;542;p95"/>
          <p:cNvSpPr txBox="1"/>
          <p:nvPr/>
        </p:nvSpPr>
        <p:spPr>
          <a:xfrm>
            <a:off x="5366575" y="2052638"/>
            <a:ext cx="22197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Poppins"/>
                <a:ea typeface="Poppins"/>
                <a:cs typeface="Poppins"/>
                <a:sym typeface="Poppins"/>
              </a:rPr>
              <a:t>Add Prometheus and Push Gateway Java Clients in your Maven Project</a:t>
            </a:r>
            <a:endParaRPr sz="1600">
              <a:latin typeface="Poppins"/>
              <a:ea typeface="Poppins"/>
              <a:cs typeface="Poppins"/>
              <a:sym typeface="Poppins"/>
            </a:endParaRPr>
          </a:p>
        </p:txBody>
      </p:sp>
      <p:sp>
        <p:nvSpPr>
          <p:cNvPr id="543" name="Google Shape;543;p95"/>
          <p:cNvSpPr/>
          <p:nvPr/>
        </p:nvSpPr>
        <p:spPr>
          <a:xfrm>
            <a:off x="1267550" y="2024300"/>
            <a:ext cx="2150400" cy="2577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4" name="Google Shape;544;p95"/>
          <p:cNvSpPr/>
          <p:nvPr/>
        </p:nvSpPr>
        <p:spPr>
          <a:xfrm>
            <a:off x="1382125" y="2782100"/>
            <a:ext cx="2578200" cy="2577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45" name="Google Shape;545;p95"/>
          <p:cNvCxnSpPr>
            <a:endCxn id="543" idx="3"/>
          </p:cNvCxnSpPr>
          <p:nvPr/>
        </p:nvCxnSpPr>
        <p:spPr>
          <a:xfrm rot="10800000">
            <a:off x="3417950" y="2153150"/>
            <a:ext cx="1734000" cy="142200"/>
          </a:xfrm>
          <a:prstGeom prst="straightConnector1">
            <a:avLst/>
          </a:prstGeom>
          <a:noFill/>
          <a:ln cap="flat" cmpd="sng" w="19050">
            <a:solidFill>
              <a:srgbClr val="DE1974"/>
            </a:solidFill>
            <a:prstDash val="solid"/>
            <a:round/>
            <a:headEnd len="med" w="med" type="none"/>
            <a:tailEnd len="med" w="med" type="triangle"/>
          </a:ln>
        </p:spPr>
      </p:cxnSp>
      <p:cxnSp>
        <p:nvCxnSpPr>
          <p:cNvPr id="546" name="Google Shape;546;p95"/>
          <p:cNvCxnSpPr>
            <a:stCxn id="547" idx="2"/>
            <a:endCxn id="544" idx="3"/>
          </p:cNvCxnSpPr>
          <p:nvPr/>
        </p:nvCxnSpPr>
        <p:spPr>
          <a:xfrm flipH="1">
            <a:off x="3960338" y="2741834"/>
            <a:ext cx="911400" cy="169200"/>
          </a:xfrm>
          <a:prstGeom prst="straightConnector1">
            <a:avLst/>
          </a:prstGeom>
          <a:noFill/>
          <a:ln cap="flat" cmpd="sng" w="19050">
            <a:solidFill>
              <a:srgbClr val="DE1974"/>
            </a:solidFill>
            <a:prstDash val="solid"/>
            <a:round/>
            <a:headEnd len="med" w="med" type="none"/>
            <a:tailEnd len="med" w="med" type="triangle"/>
          </a:ln>
        </p:spPr>
      </p:cxnSp>
      <p:sp>
        <p:nvSpPr>
          <p:cNvPr id="547" name="Google Shape;547;p95"/>
          <p:cNvSpPr/>
          <p:nvPr/>
        </p:nvSpPr>
        <p:spPr>
          <a:xfrm>
            <a:off x="4862075" y="1762976"/>
            <a:ext cx="3115260" cy="1957716"/>
          </a:xfrm>
          <a:prstGeom prst="cloud">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96"/>
          <p:cNvPicPr preferRelativeResize="0"/>
          <p:nvPr/>
        </p:nvPicPr>
        <p:blipFill>
          <a:blip r:embed="rId3">
            <a:alphaModFix/>
          </a:blip>
          <a:stretch>
            <a:fillRect/>
          </a:stretch>
        </p:blipFill>
        <p:spPr>
          <a:xfrm>
            <a:off x="311700" y="4580000"/>
            <a:ext cx="246674" cy="257752"/>
          </a:xfrm>
          <a:prstGeom prst="rect">
            <a:avLst/>
          </a:prstGeom>
          <a:noFill/>
          <a:ln>
            <a:noFill/>
          </a:ln>
        </p:spPr>
      </p:pic>
      <p:sp>
        <p:nvSpPr>
          <p:cNvPr id="553" name="Google Shape;553;p96"/>
          <p:cNvSpPr txBox="1"/>
          <p:nvPr/>
        </p:nvSpPr>
        <p:spPr>
          <a:xfrm>
            <a:off x="1623900" y="1790975"/>
            <a:ext cx="5896200" cy="20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900">
                <a:solidFill>
                  <a:schemeClr val="lt1"/>
                </a:solidFill>
                <a:latin typeface="Caveat"/>
                <a:ea typeface="Caveat"/>
                <a:cs typeface="Caveat"/>
                <a:sym typeface="Caveat"/>
              </a:rPr>
              <a:t>And how can we aggregate runtime results?</a:t>
            </a:r>
            <a:endParaRPr sz="2900">
              <a:solidFill>
                <a:schemeClr val="lt1"/>
              </a:solidFill>
              <a:latin typeface="Caveat"/>
              <a:ea typeface="Caveat"/>
              <a:cs typeface="Caveat"/>
              <a:sym typeface="Caveat"/>
            </a:endParaRPr>
          </a:p>
        </p:txBody>
      </p:sp>
      <p:pic>
        <p:nvPicPr>
          <p:cNvPr id="554" name="Google Shape;554;p96"/>
          <p:cNvPicPr preferRelativeResize="0"/>
          <p:nvPr/>
        </p:nvPicPr>
        <p:blipFill>
          <a:blip r:embed="rId4">
            <a:alphaModFix/>
          </a:blip>
          <a:stretch>
            <a:fillRect/>
          </a:stretch>
        </p:blipFill>
        <p:spPr>
          <a:xfrm>
            <a:off x="3450550" y="2498300"/>
            <a:ext cx="1757299" cy="17572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560" name="Google Shape;560;p97"/>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561" name="Google Shape;561;p97"/>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562" name="Google Shape;562;p97"/>
          <p:cNvPicPr preferRelativeResize="0"/>
          <p:nvPr/>
        </p:nvPicPr>
        <p:blipFill>
          <a:blip r:embed="rId4">
            <a:alphaModFix/>
          </a:blip>
          <a:stretch>
            <a:fillRect/>
          </a:stretch>
        </p:blipFill>
        <p:spPr>
          <a:xfrm>
            <a:off x="2032325" y="474952"/>
            <a:ext cx="5167724" cy="3970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568" name="Google Shape;568;p98"/>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569" name="Google Shape;569;p98"/>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570" name="Google Shape;570;p98"/>
          <p:cNvPicPr preferRelativeResize="0"/>
          <p:nvPr/>
        </p:nvPicPr>
        <p:blipFill>
          <a:blip r:embed="rId4">
            <a:alphaModFix/>
          </a:blip>
          <a:stretch>
            <a:fillRect/>
          </a:stretch>
        </p:blipFill>
        <p:spPr>
          <a:xfrm>
            <a:off x="250476" y="882875"/>
            <a:ext cx="4849399" cy="3045899"/>
          </a:xfrm>
          <a:prstGeom prst="rect">
            <a:avLst/>
          </a:prstGeom>
          <a:noFill/>
          <a:ln>
            <a:noFill/>
          </a:ln>
        </p:spPr>
      </p:pic>
      <p:sp>
        <p:nvSpPr>
          <p:cNvPr id="571" name="Google Shape;571;p98"/>
          <p:cNvSpPr txBox="1"/>
          <p:nvPr/>
        </p:nvSpPr>
        <p:spPr>
          <a:xfrm>
            <a:off x="5599900" y="1488275"/>
            <a:ext cx="3077400" cy="18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Poppins"/>
                <a:ea typeface="Poppins"/>
                <a:cs typeface="Poppins"/>
                <a:sym typeface="Poppins"/>
              </a:rPr>
              <a:t>Setup you listener providing information for metrics:</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i="1" lang="en-GB" sz="1600">
                <a:latin typeface="Poppins"/>
                <a:ea typeface="Poppins"/>
                <a:cs typeface="Poppins"/>
                <a:sym typeface="Poppins"/>
              </a:rPr>
              <a:t>Labels</a:t>
            </a:r>
            <a:endParaRPr i="1"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i="1" lang="en-GB" sz="1600">
                <a:latin typeface="Poppins"/>
                <a:ea typeface="Poppins"/>
                <a:cs typeface="Poppins"/>
                <a:sym typeface="Poppins"/>
              </a:rPr>
              <a:t>Job Name</a:t>
            </a:r>
            <a:endParaRPr i="1"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i="1" lang="en-GB" sz="1600">
                <a:latin typeface="Poppins"/>
                <a:ea typeface="Poppins"/>
                <a:cs typeface="Poppins"/>
                <a:sym typeface="Poppins"/>
              </a:rPr>
              <a:t>Metrics Name</a:t>
            </a:r>
            <a:endParaRPr i="1"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i="1" lang="en-GB" sz="1600">
                <a:latin typeface="Poppins"/>
                <a:ea typeface="Poppins"/>
                <a:cs typeface="Poppins"/>
                <a:sym typeface="Poppins"/>
              </a:rPr>
              <a:t>Help</a:t>
            </a:r>
            <a:endParaRPr i="1" sz="1600">
              <a:latin typeface="Poppins"/>
              <a:ea typeface="Poppins"/>
              <a:cs typeface="Poppins"/>
              <a:sym typeface="Poppins"/>
            </a:endParaRPr>
          </a:p>
        </p:txBody>
      </p:sp>
      <p:cxnSp>
        <p:nvCxnSpPr>
          <p:cNvPr id="572" name="Google Shape;572;p98"/>
          <p:cNvCxnSpPr/>
          <p:nvPr/>
        </p:nvCxnSpPr>
        <p:spPr>
          <a:xfrm flipH="1">
            <a:off x="5429675" y="182825"/>
            <a:ext cx="6300" cy="4446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578" name="Google Shape;578;p99"/>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579" name="Google Shape;579;p99"/>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580" name="Google Shape;580;p99"/>
          <p:cNvPicPr preferRelativeResize="0"/>
          <p:nvPr/>
        </p:nvPicPr>
        <p:blipFill>
          <a:blip r:embed="rId4">
            <a:alphaModFix/>
          </a:blip>
          <a:stretch>
            <a:fillRect/>
          </a:stretch>
        </p:blipFill>
        <p:spPr>
          <a:xfrm>
            <a:off x="558375" y="498200"/>
            <a:ext cx="4407401" cy="3737599"/>
          </a:xfrm>
          <a:prstGeom prst="rect">
            <a:avLst/>
          </a:prstGeom>
          <a:noFill/>
          <a:ln>
            <a:noFill/>
          </a:ln>
        </p:spPr>
      </p:pic>
      <p:sp>
        <p:nvSpPr>
          <p:cNvPr id="581" name="Google Shape;581;p99"/>
          <p:cNvSpPr txBox="1"/>
          <p:nvPr/>
        </p:nvSpPr>
        <p:spPr>
          <a:xfrm>
            <a:off x="5313525" y="1017325"/>
            <a:ext cx="3134100" cy="161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100"/>
              </a:spcBef>
              <a:spcAft>
                <a:spcPts val="1100"/>
              </a:spcAft>
              <a:buNone/>
            </a:pPr>
            <a:r>
              <a:rPr lang="en-GB" sz="1600">
                <a:solidFill>
                  <a:srgbClr val="333333"/>
                </a:solidFill>
                <a:latin typeface="Poppins"/>
                <a:ea typeface="Poppins"/>
                <a:cs typeface="Poppins"/>
                <a:sym typeface="Poppins"/>
              </a:rPr>
              <a:t>A </a:t>
            </a:r>
            <a:r>
              <a:rPr b="1" i="1" lang="en-GB" sz="1600">
                <a:solidFill>
                  <a:srgbClr val="333333"/>
                </a:solidFill>
                <a:latin typeface="Poppins"/>
                <a:ea typeface="Poppins"/>
                <a:cs typeface="Poppins"/>
                <a:sym typeface="Poppins"/>
              </a:rPr>
              <a:t>gauge</a:t>
            </a:r>
            <a:r>
              <a:rPr lang="en-GB" sz="1600">
                <a:solidFill>
                  <a:srgbClr val="333333"/>
                </a:solidFill>
                <a:latin typeface="Poppins"/>
                <a:ea typeface="Poppins"/>
                <a:cs typeface="Poppins"/>
                <a:sym typeface="Poppins"/>
              </a:rPr>
              <a:t> is a metric that represents a single numerical value that can arbitrarily go up and down.</a:t>
            </a:r>
            <a:endParaRPr>
              <a:latin typeface="Inter"/>
              <a:ea typeface="Inter"/>
              <a:cs typeface="Inter"/>
              <a:sym typeface="Inter"/>
            </a:endParaRPr>
          </a:p>
        </p:txBody>
      </p:sp>
      <p:sp>
        <p:nvSpPr>
          <p:cNvPr id="582" name="Google Shape;582;p99"/>
          <p:cNvSpPr/>
          <p:nvPr/>
        </p:nvSpPr>
        <p:spPr>
          <a:xfrm>
            <a:off x="1330600" y="1172950"/>
            <a:ext cx="750600" cy="2577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3" name="Google Shape;583;p99"/>
          <p:cNvSpPr/>
          <p:nvPr/>
        </p:nvSpPr>
        <p:spPr>
          <a:xfrm>
            <a:off x="1602825" y="2044250"/>
            <a:ext cx="750600" cy="2577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4" name="Google Shape;584;p99"/>
          <p:cNvSpPr/>
          <p:nvPr/>
        </p:nvSpPr>
        <p:spPr>
          <a:xfrm>
            <a:off x="1602825" y="2953375"/>
            <a:ext cx="750600" cy="257700"/>
          </a:xfrm>
          <a:prstGeom prst="rect">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85" name="Google Shape;585;p99"/>
          <p:cNvCxnSpPr>
            <a:stCxn id="582" idx="3"/>
          </p:cNvCxnSpPr>
          <p:nvPr/>
        </p:nvCxnSpPr>
        <p:spPr>
          <a:xfrm>
            <a:off x="2081200" y="1301800"/>
            <a:ext cx="3663900" cy="2198100"/>
          </a:xfrm>
          <a:prstGeom prst="straightConnector1">
            <a:avLst/>
          </a:prstGeom>
          <a:noFill/>
          <a:ln cap="flat" cmpd="sng" w="19050">
            <a:solidFill>
              <a:srgbClr val="DE1974"/>
            </a:solidFill>
            <a:prstDash val="solid"/>
            <a:round/>
            <a:headEnd len="med" w="med" type="none"/>
            <a:tailEnd len="med" w="med" type="triangle"/>
          </a:ln>
        </p:spPr>
      </p:cxnSp>
      <p:cxnSp>
        <p:nvCxnSpPr>
          <p:cNvPr id="586" name="Google Shape;586;p99"/>
          <p:cNvCxnSpPr/>
          <p:nvPr/>
        </p:nvCxnSpPr>
        <p:spPr>
          <a:xfrm>
            <a:off x="2353425" y="2179400"/>
            <a:ext cx="3208800" cy="1528800"/>
          </a:xfrm>
          <a:prstGeom prst="straightConnector1">
            <a:avLst/>
          </a:prstGeom>
          <a:noFill/>
          <a:ln cap="flat" cmpd="sng" w="19050">
            <a:solidFill>
              <a:srgbClr val="DE1974"/>
            </a:solidFill>
            <a:prstDash val="solid"/>
            <a:round/>
            <a:headEnd len="med" w="med" type="none"/>
            <a:tailEnd len="med" w="med" type="triangle"/>
          </a:ln>
        </p:spPr>
      </p:cxnSp>
      <p:cxnSp>
        <p:nvCxnSpPr>
          <p:cNvPr id="587" name="Google Shape;587;p99"/>
          <p:cNvCxnSpPr>
            <a:stCxn id="584" idx="3"/>
            <a:endCxn id="588" idx="2"/>
          </p:cNvCxnSpPr>
          <p:nvPr/>
        </p:nvCxnSpPr>
        <p:spPr>
          <a:xfrm>
            <a:off x="2353425" y="3082225"/>
            <a:ext cx="2968200" cy="943800"/>
          </a:xfrm>
          <a:prstGeom prst="straightConnector1">
            <a:avLst/>
          </a:prstGeom>
          <a:noFill/>
          <a:ln cap="flat" cmpd="sng" w="19050">
            <a:solidFill>
              <a:srgbClr val="DE1974"/>
            </a:solidFill>
            <a:prstDash val="solid"/>
            <a:round/>
            <a:headEnd len="med" w="med" type="none"/>
            <a:tailEnd len="med" w="med" type="triangle"/>
          </a:ln>
        </p:spPr>
      </p:cxnSp>
      <p:sp>
        <p:nvSpPr>
          <p:cNvPr id="588" name="Google Shape;588;p99"/>
          <p:cNvSpPr/>
          <p:nvPr/>
        </p:nvSpPr>
        <p:spPr>
          <a:xfrm>
            <a:off x="5313525" y="3343000"/>
            <a:ext cx="2633148" cy="1365768"/>
          </a:xfrm>
          <a:prstGeom prst="cloud">
            <a:avLst/>
          </a:prstGeom>
          <a:noFill/>
          <a:ln cap="flat" cmpd="sng" w="19050">
            <a:solidFill>
              <a:srgbClr val="DE19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9" name="Google Shape;589;p99"/>
          <p:cNvSpPr txBox="1"/>
          <p:nvPr/>
        </p:nvSpPr>
        <p:spPr>
          <a:xfrm>
            <a:off x="5751250" y="3626713"/>
            <a:ext cx="19866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Poppins"/>
                <a:ea typeface="Poppins"/>
                <a:cs typeface="Poppins"/>
                <a:sym typeface="Poppins"/>
              </a:rPr>
              <a:t>Differentiate based on state</a:t>
            </a:r>
            <a:endParaRPr sz="1600">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595" name="Google Shape;595;p100"/>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596" name="Google Shape;596;p100"/>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597" name="Google Shape;597;p100"/>
          <p:cNvPicPr preferRelativeResize="0"/>
          <p:nvPr/>
        </p:nvPicPr>
        <p:blipFill>
          <a:blip r:embed="rId4">
            <a:alphaModFix/>
          </a:blip>
          <a:stretch>
            <a:fillRect/>
          </a:stretch>
        </p:blipFill>
        <p:spPr>
          <a:xfrm>
            <a:off x="311699" y="1017424"/>
            <a:ext cx="5122927" cy="2842400"/>
          </a:xfrm>
          <a:prstGeom prst="rect">
            <a:avLst/>
          </a:prstGeom>
          <a:noFill/>
          <a:ln>
            <a:noFill/>
          </a:ln>
        </p:spPr>
      </p:pic>
      <p:sp>
        <p:nvSpPr>
          <p:cNvPr id="598" name="Google Shape;598;p100"/>
          <p:cNvSpPr txBox="1"/>
          <p:nvPr/>
        </p:nvSpPr>
        <p:spPr>
          <a:xfrm>
            <a:off x="6095400" y="1837050"/>
            <a:ext cx="2736900" cy="14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Poppins"/>
                <a:ea typeface="Poppins"/>
                <a:cs typeface="Poppins"/>
                <a:sym typeface="Poppins"/>
              </a:rPr>
              <a:t>Always increment </a:t>
            </a:r>
            <a:r>
              <a:rPr b="1" lang="en-GB" sz="1600">
                <a:latin typeface="Poppins"/>
                <a:ea typeface="Poppins"/>
                <a:cs typeface="Poppins"/>
                <a:sym typeface="Poppins"/>
              </a:rPr>
              <a:t>gauge</a:t>
            </a:r>
            <a:r>
              <a:rPr lang="en-GB" sz="1600">
                <a:latin typeface="Poppins"/>
                <a:ea typeface="Poppins"/>
                <a:cs typeface="Poppins"/>
                <a:sym typeface="Poppins"/>
              </a:rPr>
              <a:t> metric to get a summary in </a:t>
            </a:r>
            <a:r>
              <a:rPr b="1" lang="en-GB" sz="1600">
                <a:latin typeface="Poppins"/>
                <a:ea typeface="Poppins"/>
                <a:cs typeface="Poppins"/>
                <a:sym typeface="Poppins"/>
              </a:rPr>
              <a:t>Prometheus</a:t>
            </a:r>
            <a:r>
              <a:rPr lang="en-GB" sz="1600">
                <a:latin typeface="Poppins"/>
                <a:ea typeface="Poppins"/>
                <a:cs typeface="Poppins"/>
                <a:sym typeface="Poppins"/>
              </a:rPr>
              <a:t> </a:t>
            </a:r>
            <a:endParaRPr sz="1600">
              <a:latin typeface="Poppins"/>
              <a:ea typeface="Poppins"/>
              <a:cs typeface="Poppins"/>
              <a:sym typeface="Poppins"/>
            </a:endParaRPr>
          </a:p>
        </p:txBody>
      </p:sp>
      <p:cxnSp>
        <p:nvCxnSpPr>
          <p:cNvPr id="599" name="Google Shape;599;p100"/>
          <p:cNvCxnSpPr/>
          <p:nvPr/>
        </p:nvCxnSpPr>
        <p:spPr>
          <a:xfrm flipH="1">
            <a:off x="5732350" y="214400"/>
            <a:ext cx="6300" cy="4446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65"/>
          <p:cNvPicPr preferRelativeResize="0"/>
          <p:nvPr/>
        </p:nvPicPr>
        <p:blipFill>
          <a:blip r:embed="rId3">
            <a:alphaModFix/>
          </a:blip>
          <a:stretch>
            <a:fillRect/>
          </a:stretch>
        </p:blipFill>
        <p:spPr>
          <a:xfrm>
            <a:off x="311700" y="4580000"/>
            <a:ext cx="246674" cy="257752"/>
          </a:xfrm>
          <a:prstGeom prst="rect">
            <a:avLst/>
          </a:prstGeom>
          <a:noFill/>
          <a:ln>
            <a:noFill/>
          </a:ln>
        </p:spPr>
      </p:pic>
      <p:sp>
        <p:nvSpPr>
          <p:cNvPr id="258" name="Google Shape;258;p65"/>
          <p:cNvSpPr txBox="1"/>
          <p:nvPr/>
        </p:nvSpPr>
        <p:spPr>
          <a:xfrm>
            <a:off x="2157275" y="1944725"/>
            <a:ext cx="6450600" cy="14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FAFAFA"/>
                </a:solidFill>
                <a:latin typeface="Caveat"/>
                <a:ea typeface="Caveat"/>
                <a:cs typeface="Caveat"/>
                <a:sym typeface="Caveat"/>
              </a:rPr>
              <a:t>Let’s start with some Theory</a:t>
            </a:r>
            <a:endParaRPr sz="4000">
              <a:solidFill>
                <a:srgbClr val="FAFAFA"/>
              </a:solidFill>
              <a:latin typeface="Caveat"/>
              <a:ea typeface="Caveat"/>
              <a:cs typeface="Caveat"/>
              <a:sym typeface="Cave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605" name="Google Shape;605;p101"/>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606" name="Google Shape;606;p101"/>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607" name="Google Shape;607;p101"/>
          <p:cNvPicPr preferRelativeResize="0"/>
          <p:nvPr/>
        </p:nvPicPr>
        <p:blipFill>
          <a:blip r:embed="rId4">
            <a:alphaModFix/>
          </a:blip>
          <a:stretch>
            <a:fillRect/>
          </a:stretch>
        </p:blipFill>
        <p:spPr>
          <a:xfrm>
            <a:off x="1635850" y="990925"/>
            <a:ext cx="6360125" cy="2874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2"/>
          <p:cNvSpPr txBox="1"/>
          <p:nvPr>
            <p:ph idx="4294967295" type="title"/>
          </p:nvPr>
        </p:nvSpPr>
        <p:spPr>
          <a:xfrm>
            <a:off x="615188" y="624279"/>
            <a:ext cx="5875800" cy="76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400">
                <a:solidFill>
                  <a:schemeClr val="lt1"/>
                </a:solidFill>
                <a:latin typeface="Caveat Medium"/>
                <a:ea typeface="Caveat Medium"/>
                <a:cs typeface="Caveat Medium"/>
                <a:sym typeface="Caveat Medium"/>
              </a:rPr>
              <a:t>Learnings</a:t>
            </a:r>
            <a:endParaRPr sz="3400">
              <a:solidFill>
                <a:schemeClr val="lt1"/>
              </a:solidFill>
              <a:latin typeface="Caveat Medium"/>
              <a:ea typeface="Caveat Medium"/>
              <a:cs typeface="Caveat Medium"/>
              <a:sym typeface="Caveat Medium"/>
            </a:endParaRPr>
          </a:p>
        </p:txBody>
      </p:sp>
      <p:sp>
        <p:nvSpPr>
          <p:cNvPr id="613" name="Google Shape;613;p102"/>
          <p:cNvSpPr txBox="1"/>
          <p:nvPr>
            <p:ph idx="4294967295" type="body"/>
          </p:nvPr>
        </p:nvSpPr>
        <p:spPr>
          <a:xfrm>
            <a:off x="625252" y="1312075"/>
            <a:ext cx="3711000" cy="3057600"/>
          </a:xfrm>
          <a:prstGeom prst="rect">
            <a:avLst/>
          </a:prstGeom>
        </p:spPr>
        <p:txBody>
          <a:bodyPr anchorCtr="0" anchor="t" bIns="91425" lIns="91425" spcFirstLastPara="1" rIns="91425" wrap="square" tIns="91425">
            <a:normAutofit/>
          </a:bodyPr>
          <a:lstStyle/>
          <a:p>
            <a:pPr indent="0" lvl="0" marL="0" rtl="0" algn="l">
              <a:lnSpc>
                <a:spcPct val="115000"/>
              </a:lnSpc>
              <a:spcBef>
                <a:spcPts val="1100"/>
              </a:spcBef>
              <a:spcAft>
                <a:spcPts val="0"/>
              </a:spcAft>
              <a:buNone/>
            </a:pPr>
            <a:r>
              <a:t/>
            </a:r>
            <a:endParaRPr sz="1300">
              <a:solidFill>
                <a:srgbClr val="3C3C64"/>
              </a:solidFill>
            </a:endParaRPr>
          </a:p>
          <a:p>
            <a:pPr indent="0" lvl="0" marL="0" rtl="0" algn="l">
              <a:lnSpc>
                <a:spcPct val="115000"/>
              </a:lnSpc>
              <a:spcBef>
                <a:spcPts val="1300"/>
              </a:spcBef>
              <a:spcAft>
                <a:spcPts val="1300"/>
              </a:spcAft>
              <a:buNone/>
            </a:pPr>
            <a:r>
              <a:t/>
            </a:r>
            <a:endParaRPr>
              <a:solidFill>
                <a:srgbClr val="3C3C64"/>
              </a:solidFill>
            </a:endParaRPr>
          </a:p>
        </p:txBody>
      </p:sp>
      <p:sp>
        <p:nvSpPr>
          <p:cNvPr id="614" name="Google Shape;614;p102"/>
          <p:cNvSpPr txBox="1"/>
          <p:nvPr/>
        </p:nvSpPr>
        <p:spPr>
          <a:xfrm>
            <a:off x="664350" y="1828650"/>
            <a:ext cx="7246200" cy="37002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1200"/>
              </a:spcBef>
              <a:spcAft>
                <a:spcPts val="0"/>
              </a:spcAft>
              <a:buClr>
                <a:schemeClr val="lt1"/>
              </a:buClr>
              <a:buSzPts val="2100"/>
              <a:buFont typeface="Caveat"/>
              <a:buChar char="●"/>
            </a:pPr>
            <a:r>
              <a:rPr lang="en-GB" sz="2100">
                <a:solidFill>
                  <a:schemeClr val="lt1"/>
                </a:solidFill>
                <a:latin typeface="Caveat"/>
                <a:ea typeface="Caveat"/>
                <a:cs typeface="Caveat"/>
                <a:sym typeface="Caveat"/>
              </a:rPr>
              <a:t>Observability must shift left</a:t>
            </a:r>
            <a:endParaRPr sz="2100">
              <a:solidFill>
                <a:schemeClr val="lt1"/>
              </a:solidFill>
              <a:latin typeface="Caveat"/>
              <a:ea typeface="Caveat"/>
              <a:cs typeface="Caveat"/>
              <a:sym typeface="Caveat"/>
            </a:endParaRPr>
          </a:p>
          <a:p>
            <a:pPr indent="-361950" lvl="0" marL="457200" rtl="0" algn="l">
              <a:lnSpc>
                <a:spcPct val="150000"/>
              </a:lnSpc>
              <a:spcBef>
                <a:spcPts val="0"/>
              </a:spcBef>
              <a:spcAft>
                <a:spcPts val="0"/>
              </a:spcAft>
              <a:buClr>
                <a:schemeClr val="lt1"/>
              </a:buClr>
              <a:buSzPts val="2100"/>
              <a:buFont typeface="Caveat"/>
              <a:buChar char="●"/>
            </a:pPr>
            <a:r>
              <a:rPr lang="en-GB" sz="2100">
                <a:solidFill>
                  <a:schemeClr val="lt1"/>
                </a:solidFill>
                <a:latin typeface="Caveat"/>
                <a:ea typeface="Caveat"/>
                <a:cs typeface="Caveat"/>
                <a:sym typeface="Caveat"/>
              </a:rPr>
              <a:t>Observe Selenium Grid 4 Uptime &amp; Usage</a:t>
            </a:r>
            <a:endParaRPr sz="2100">
              <a:solidFill>
                <a:schemeClr val="lt1"/>
              </a:solidFill>
              <a:latin typeface="Caveat"/>
              <a:ea typeface="Caveat"/>
              <a:cs typeface="Caveat"/>
              <a:sym typeface="Caveat"/>
            </a:endParaRPr>
          </a:p>
          <a:p>
            <a:pPr indent="-361950" lvl="0" marL="457200" rtl="0" algn="l">
              <a:lnSpc>
                <a:spcPct val="150000"/>
              </a:lnSpc>
              <a:spcBef>
                <a:spcPts val="0"/>
              </a:spcBef>
              <a:spcAft>
                <a:spcPts val="0"/>
              </a:spcAft>
              <a:buClr>
                <a:schemeClr val="lt1"/>
              </a:buClr>
              <a:buSzPts val="2100"/>
              <a:buFont typeface="Caveat"/>
              <a:buChar char="●"/>
            </a:pPr>
            <a:r>
              <a:rPr lang="en-GB" sz="2100">
                <a:solidFill>
                  <a:schemeClr val="lt1"/>
                </a:solidFill>
                <a:latin typeface="Caveat"/>
                <a:ea typeface="Caveat"/>
                <a:cs typeface="Caveat"/>
                <a:sym typeface="Caveat"/>
              </a:rPr>
              <a:t>Observe E2E test suites in historical manner</a:t>
            </a:r>
            <a:endParaRPr sz="2100">
              <a:solidFill>
                <a:schemeClr val="lt1"/>
              </a:solidFill>
              <a:latin typeface="Caveat"/>
              <a:ea typeface="Caveat"/>
              <a:cs typeface="Caveat"/>
              <a:sym typeface="Caveat"/>
            </a:endParaRPr>
          </a:p>
          <a:p>
            <a:pPr indent="-361950" lvl="0" marL="457200" rtl="0" algn="l">
              <a:lnSpc>
                <a:spcPct val="150000"/>
              </a:lnSpc>
              <a:spcBef>
                <a:spcPts val="0"/>
              </a:spcBef>
              <a:spcAft>
                <a:spcPts val="0"/>
              </a:spcAft>
              <a:buClr>
                <a:schemeClr val="lt1"/>
              </a:buClr>
              <a:buSzPts val="2100"/>
              <a:buFont typeface="Caveat"/>
              <a:buChar char="●"/>
            </a:pPr>
            <a:r>
              <a:rPr lang="en-GB" sz="2100">
                <a:solidFill>
                  <a:schemeClr val="lt1"/>
                </a:solidFill>
                <a:latin typeface="Caveat"/>
                <a:ea typeface="Caveat"/>
                <a:cs typeface="Caveat"/>
                <a:sym typeface="Caveat"/>
              </a:rPr>
              <a:t>Observability needs to be cultivated within dev teams</a:t>
            </a:r>
            <a:endParaRPr sz="2100">
              <a:solidFill>
                <a:schemeClr val="lt1"/>
              </a:solidFill>
              <a:latin typeface="Caveat"/>
              <a:ea typeface="Caveat"/>
              <a:cs typeface="Caveat"/>
              <a:sym typeface="Caveat"/>
            </a:endParaRPr>
          </a:p>
          <a:p>
            <a:pPr indent="0" lvl="0" marL="0" rtl="0" algn="l">
              <a:lnSpc>
                <a:spcPct val="150000"/>
              </a:lnSpc>
              <a:spcBef>
                <a:spcPts val="1200"/>
              </a:spcBef>
              <a:spcAft>
                <a:spcPts val="0"/>
              </a:spcAft>
              <a:buNone/>
            </a:pPr>
            <a:r>
              <a:t/>
            </a:r>
            <a:endParaRPr sz="1300">
              <a:solidFill>
                <a:schemeClr val="lt1"/>
              </a:solidFill>
              <a:latin typeface="Inter"/>
              <a:ea typeface="Inter"/>
              <a:cs typeface="Inter"/>
              <a:sym typeface="Inter"/>
            </a:endParaRPr>
          </a:p>
          <a:p>
            <a:pPr indent="0" lvl="0" marL="0" rtl="0" algn="l">
              <a:lnSpc>
                <a:spcPct val="115000"/>
              </a:lnSpc>
              <a:spcBef>
                <a:spcPts val="1200"/>
              </a:spcBef>
              <a:spcAft>
                <a:spcPts val="0"/>
              </a:spcAft>
              <a:buNone/>
            </a:pPr>
            <a:r>
              <a:t/>
            </a:r>
            <a:endParaRPr sz="1300">
              <a:latin typeface="Poppins"/>
              <a:ea typeface="Poppins"/>
              <a:cs typeface="Poppins"/>
              <a:sym typeface="Poppins"/>
            </a:endParaRPr>
          </a:p>
          <a:p>
            <a:pPr indent="0" lvl="0" marL="0" rtl="0" algn="l">
              <a:lnSpc>
                <a:spcPct val="115000"/>
              </a:lnSpc>
              <a:spcBef>
                <a:spcPts val="1200"/>
              </a:spcBef>
              <a:spcAft>
                <a:spcPts val="0"/>
              </a:spcAft>
              <a:buNone/>
            </a:pPr>
            <a:r>
              <a:t/>
            </a:r>
            <a:endParaRPr sz="1300">
              <a:latin typeface="Poppins"/>
              <a:ea typeface="Poppins"/>
              <a:cs typeface="Poppins"/>
              <a:sym typeface="Poppins"/>
            </a:endParaRPr>
          </a:p>
          <a:p>
            <a:pPr indent="0" lvl="0" marL="0" rtl="0" algn="l">
              <a:lnSpc>
                <a:spcPct val="115000"/>
              </a:lnSpc>
              <a:spcBef>
                <a:spcPts val="1200"/>
              </a:spcBef>
              <a:spcAft>
                <a:spcPts val="1200"/>
              </a:spcAft>
              <a:buNone/>
            </a:pPr>
            <a:r>
              <a:t/>
            </a:r>
            <a:endParaRPr sz="1300">
              <a:latin typeface="Poppins"/>
              <a:ea typeface="Poppins"/>
              <a:cs typeface="Poppins"/>
              <a:sym typeface="Poppins"/>
            </a:endParaRPr>
          </a:p>
        </p:txBody>
      </p:sp>
      <p:pic>
        <p:nvPicPr>
          <p:cNvPr id="615" name="Google Shape;615;p102"/>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616" name="Google Shape;616;p102"/>
          <p:cNvPicPr preferRelativeResize="0"/>
          <p:nvPr/>
        </p:nvPicPr>
        <p:blipFill>
          <a:blip r:embed="rId4">
            <a:alphaModFix/>
          </a:blip>
          <a:stretch>
            <a:fillRect/>
          </a:stretch>
        </p:blipFill>
        <p:spPr>
          <a:xfrm>
            <a:off x="5350675" y="1312075"/>
            <a:ext cx="1491713" cy="763200"/>
          </a:xfrm>
          <a:prstGeom prst="rect">
            <a:avLst/>
          </a:prstGeom>
          <a:noFill/>
          <a:ln>
            <a:noFill/>
          </a:ln>
        </p:spPr>
      </p:pic>
      <p:pic>
        <p:nvPicPr>
          <p:cNvPr id="617" name="Google Shape;617;p102"/>
          <p:cNvPicPr preferRelativeResize="0"/>
          <p:nvPr/>
        </p:nvPicPr>
        <p:blipFill>
          <a:blip r:embed="rId5">
            <a:alphaModFix/>
          </a:blip>
          <a:stretch>
            <a:fillRect/>
          </a:stretch>
        </p:blipFill>
        <p:spPr>
          <a:xfrm>
            <a:off x="6769100" y="2664600"/>
            <a:ext cx="798424" cy="79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4">
                                            <p:txEl>
                                              <p:pRg end="0" st="0"/>
                                            </p:txEl>
                                          </p:spTgt>
                                        </p:tgtEl>
                                        <p:attrNameLst>
                                          <p:attrName>style.visibility</p:attrName>
                                        </p:attrNameLst>
                                      </p:cBhvr>
                                      <p:to>
                                        <p:strVal val="visible"/>
                                      </p:to>
                                    </p:set>
                                    <p:anim calcmode="lin" valueType="num">
                                      <p:cBhvr additive="base">
                                        <p:cTn dur="1000"/>
                                        <p:tgtEl>
                                          <p:spTgt spid="614">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614">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4">
                                            <p:txEl>
                                              <p:pRg end="1" st="1"/>
                                            </p:txEl>
                                          </p:spTgt>
                                        </p:tgtEl>
                                        <p:attrNameLst>
                                          <p:attrName>style.visibility</p:attrName>
                                        </p:attrNameLst>
                                      </p:cBhvr>
                                      <p:to>
                                        <p:strVal val="visible"/>
                                      </p:to>
                                    </p:set>
                                    <p:anim calcmode="lin" valueType="num">
                                      <p:cBhvr additive="base">
                                        <p:cTn dur="1000"/>
                                        <p:tgtEl>
                                          <p:spTgt spid="614">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614">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4">
                                            <p:txEl>
                                              <p:pRg end="2" st="2"/>
                                            </p:txEl>
                                          </p:spTgt>
                                        </p:tgtEl>
                                        <p:attrNameLst>
                                          <p:attrName>style.visibility</p:attrName>
                                        </p:attrNameLst>
                                      </p:cBhvr>
                                      <p:to>
                                        <p:strVal val="visible"/>
                                      </p:to>
                                    </p:set>
                                    <p:anim calcmode="lin" valueType="num">
                                      <p:cBhvr additive="base">
                                        <p:cTn dur="1000"/>
                                        <p:tgtEl>
                                          <p:spTgt spid="614">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614">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4">
                                            <p:txEl>
                                              <p:pRg end="3" st="3"/>
                                            </p:txEl>
                                          </p:spTgt>
                                        </p:tgtEl>
                                        <p:attrNameLst>
                                          <p:attrName>style.visibility</p:attrName>
                                        </p:attrNameLst>
                                      </p:cBhvr>
                                      <p:to>
                                        <p:strVal val="visible"/>
                                      </p:to>
                                    </p:set>
                                    <p:anim calcmode="lin" valueType="num">
                                      <p:cBhvr additive="base">
                                        <p:cTn dur="1000"/>
                                        <p:tgtEl>
                                          <p:spTgt spid="614">
                                            <p:txEl>
                                              <p:pRg end="3" st="3"/>
                                            </p:txEl>
                                          </p:spTgt>
                                        </p:tgtEl>
                                        <p:attrNameLst>
                                          <p:attrName>ppt_w</p:attrName>
                                        </p:attrNameLst>
                                      </p:cBhvr>
                                      <p:tavLst>
                                        <p:tav fmla="" tm="0">
                                          <p:val>
                                            <p:strVal val="0"/>
                                          </p:val>
                                        </p:tav>
                                        <p:tav fmla="" tm="100000">
                                          <p:val>
                                            <p:strVal val="#ppt_w"/>
                                          </p:val>
                                        </p:tav>
                                      </p:tavLst>
                                    </p:anim>
                                    <p:anim calcmode="lin" valueType="num">
                                      <p:cBhvr additive="base">
                                        <p:cTn dur="1000"/>
                                        <p:tgtEl>
                                          <p:spTgt spid="614">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4">
                                            <p:txEl>
                                              <p:pRg end="4" st="4"/>
                                            </p:txEl>
                                          </p:spTgt>
                                        </p:tgtEl>
                                        <p:attrNameLst>
                                          <p:attrName>style.visibility</p:attrName>
                                        </p:attrNameLst>
                                      </p:cBhvr>
                                      <p:to>
                                        <p:strVal val="visible"/>
                                      </p:to>
                                    </p:set>
                                    <p:anim calcmode="lin" valueType="num">
                                      <p:cBhvr additive="base">
                                        <p:cTn dur="1000"/>
                                        <p:tgtEl>
                                          <p:spTgt spid="614">
                                            <p:txEl>
                                              <p:pRg end="4" st="4"/>
                                            </p:txEl>
                                          </p:spTgt>
                                        </p:tgtEl>
                                        <p:attrNameLst>
                                          <p:attrName>ppt_w</p:attrName>
                                        </p:attrNameLst>
                                      </p:cBhvr>
                                      <p:tavLst>
                                        <p:tav fmla="" tm="0">
                                          <p:val>
                                            <p:strVal val="0"/>
                                          </p:val>
                                        </p:tav>
                                        <p:tav fmla="" tm="100000">
                                          <p:val>
                                            <p:strVal val="#ppt_w"/>
                                          </p:val>
                                        </p:tav>
                                      </p:tavLst>
                                    </p:anim>
                                    <p:anim calcmode="lin" valueType="num">
                                      <p:cBhvr additive="base">
                                        <p:cTn dur="1000"/>
                                        <p:tgtEl>
                                          <p:spTgt spid="614">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4">
                                            <p:txEl>
                                              <p:pRg end="5" st="5"/>
                                            </p:txEl>
                                          </p:spTgt>
                                        </p:tgtEl>
                                        <p:attrNameLst>
                                          <p:attrName>style.visibility</p:attrName>
                                        </p:attrNameLst>
                                      </p:cBhvr>
                                      <p:to>
                                        <p:strVal val="visible"/>
                                      </p:to>
                                    </p:set>
                                    <p:anim calcmode="lin" valueType="num">
                                      <p:cBhvr additive="base">
                                        <p:cTn dur="1000"/>
                                        <p:tgtEl>
                                          <p:spTgt spid="614">
                                            <p:txEl>
                                              <p:pRg end="5" st="5"/>
                                            </p:txEl>
                                          </p:spTgt>
                                        </p:tgtEl>
                                        <p:attrNameLst>
                                          <p:attrName>ppt_w</p:attrName>
                                        </p:attrNameLst>
                                      </p:cBhvr>
                                      <p:tavLst>
                                        <p:tav fmla="" tm="0">
                                          <p:val>
                                            <p:strVal val="0"/>
                                          </p:val>
                                        </p:tav>
                                        <p:tav fmla="" tm="100000">
                                          <p:val>
                                            <p:strVal val="#ppt_w"/>
                                          </p:val>
                                        </p:tav>
                                      </p:tavLst>
                                    </p:anim>
                                    <p:anim calcmode="lin" valueType="num">
                                      <p:cBhvr additive="base">
                                        <p:cTn dur="1000"/>
                                        <p:tgtEl>
                                          <p:spTgt spid="614">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4">
                                            <p:txEl>
                                              <p:pRg end="6" st="6"/>
                                            </p:txEl>
                                          </p:spTgt>
                                        </p:tgtEl>
                                        <p:attrNameLst>
                                          <p:attrName>style.visibility</p:attrName>
                                        </p:attrNameLst>
                                      </p:cBhvr>
                                      <p:to>
                                        <p:strVal val="visible"/>
                                      </p:to>
                                    </p:set>
                                    <p:anim calcmode="lin" valueType="num">
                                      <p:cBhvr additive="base">
                                        <p:cTn dur="1000"/>
                                        <p:tgtEl>
                                          <p:spTgt spid="614">
                                            <p:txEl>
                                              <p:pRg end="6" st="6"/>
                                            </p:txEl>
                                          </p:spTgt>
                                        </p:tgtEl>
                                        <p:attrNameLst>
                                          <p:attrName>ppt_w</p:attrName>
                                        </p:attrNameLst>
                                      </p:cBhvr>
                                      <p:tavLst>
                                        <p:tav fmla="" tm="0">
                                          <p:val>
                                            <p:strVal val="0"/>
                                          </p:val>
                                        </p:tav>
                                        <p:tav fmla="" tm="100000">
                                          <p:val>
                                            <p:strVal val="#ppt_w"/>
                                          </p:val>
                                        </p:tav>
                                      </p:tavLst>
                                    </p:anim>
                                    <p:anim calcmode="lin" valueType="num">
                                      <p:cBhvr additive="base">
                                        <p:cTn dur="1000"/>
                                        <p:tgtEl>
                                          <p:spTgt spid="614">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4">
                                            <p:txEl>
                                              <p:pRg end="7" st="7"/>
                                            </p:txEl>
                                          </p:spTgt>
                                        </p:tgtEl>
                                        <p:attrNameLst>
                                          <p:attrName>style.visibility</p:attrName>
                                        </p:attrNameLst>
                                      </p:cBhvr>
                                      <p:to>
                                        <p:strVal val="visible"/>
                                      </p:to>
                                    </p:set>
                                    <p:anim calcmode="lin" valueType="num">
                                      <p:cBhvr additive="base">
                                        <p:cTn dur="1000"/>
                                        <p:tgtEl>
                                          <p:spTgt spid="614">
                                            <p:txEl>
                                              <p:pRg end="7" st="7"/>
                                            </p:txEl>
                                          </p:spTgt>
                                        </p:tgtEl>
                                        <p:attrNameLst>
                                          <p:attrName>ppt_w</p:attrName>
                                        </p:attrNameLst>
                                      </p:cBhvr>
                                      <p:tavLst>
                                        <p:tav fmla="" tm="0">
                                          <p:val>
                                            <p:strVal val="0"/>
                                          </p:val>
                                        </p:tav>
                                        <p:tav fmla="" tm="100000">
                                          <p:val>
                                            <p:strVal val="#ppt_w"/>
                                          </p:val>
                                        </p:tav>
                                      </p:tavLst>
                                    </p:anim>
                                    <p:anim calcmode="lin" valueType="num">
                                      <p:cBhvr additive="base">
                                        <p:cTn dur="1000"/>
                                        <p:tgtEl>
                                          <p:spTgt spid="614">
                                            <p:txEl>
                                              <p:pRg end="7" st="7"/>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03"/>
          <p:cNvSpPr txBox="1"/>
          <p:nvPr/>
        </p:nvSpPr>
        <p:spPr>
          <a:xfrm>
            <a:off x="210425" y="1837200"/>
            <a:ext cx="5232300" cy="2954700"/>
          </a:xfrm>
          <a:prstGeom prst="rect">
            <a:avLst/>
          </a:prstGeom>
          <a:noFill/>
          <a:ln>
            <a:noFill/>
          </a:ln>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Clr>
                <a:srgbClr val="FFFFFF"/>
              </a:buClr>
              <a:buSzPts val="1300"/>
              <a:buFont typeface="Inter"/>
              <a:buChar char="●"/>
            </a:pPr>
            <a:r>
              <a:rPr lang="en-GB" sz="1300">
                <a:solidFill>
                  <a:srgbClr val="FFFFFF"/>
                </a:solidFill>
                <a:latin typeface="Inter"/>
                <a:ea typeface="Inter"/>
                <a:cs typeface="Inter"/>
                <a:sym typeface="Inter"/>
              </a:rPr>
              <a:t>Selenium</a:t>
            </a:r>
            <a:r>
              <a:rPr lang="en-GB" sz="1300">
                <a:solidFill>
                  <a:srgbClr val="FFFFFF"/>
                </a:solidFill>
                <a:latin typeface="Inter"/>
                <a:ea typeface="Inter"/>
                <a:cs typeface="Inter"/>
                <a:sym typeface="Inter"/>
              </a:rPr>
              <a:t>: </a:t>
            </a:r>
            <a:r>
              <a:rPr lang="en-GB" sz="1300" u="sng">
                <a:solidFill>
                  <a:schemeClr val="hlink"/>
                </a:solidFill>
                <a:latin typeface="Inter"/>
                <a:ea typeface="Inter"/>
                <a:cs typeface="Inter"/>
                <a:sym typeface="Inter"/>
                <a:hlinkClick r:id="rId3"/>
              </a:rPr>
              <a:t>selenium.dev</a:t>
            </a:r>
            <a:r>
              <a:rPr lang="en-GB" sz="1300">
                <a:solidFill>
                  <a:srgbClr val="FFFFFF"/>
                </a:solidFill>
                <a:latin typeface="Inter"/>
                <a:ea typeface="Inter"/>
                <a:cs typeface="Inter"/>
                <a:sym typeface="Inter"/>
              </a:rPr>
              <a:t> / </a:t>
            </a:r>
            <a:r>
              <a:rPr lang="en-GB" sz="1300" u="sng">
                <a:solidFill>
                  <a:schemeClr val="hlink"/>
                </a:solidFill>
                <a:latin typeface="Inter"/>
                <a:ea typeface="Inter"/>
                <a:cs typeface="Inter"/>
                <a:sym typeface="Inter"/>
                <a:hlinkClick r:id="rId4"/>
              </a:rPr>
              <a:t>github.com/SeleniumHQ</a:t>
            </a:r>
            <a:endParaRPr sz="1300">
              <a:solidFill>
                <a:srgbClr val="FFFFFF"/>
              </a:solidFill>
              <a:latin typeface="Inter"/>
              <a:ea typeface="Inter"/>
              <a:cs typeface="Inter"/>
              <a:sym typeface="Inter"/>
            </a:endParaRPr>
          </a:p>
          <a:p>
            <a:pPr indent="-311150" lvl="0" marL="457200" rtl="0" algn="l">
              <a:lnSpc>
                <a:spcPct val="200000"/>
              </a:lnSpc>
              <a:spcBef>
                <a:spcPts val="0"/>
              </a:spcBef>
              <a:spcAft>
                <a:spcPts val="0"/>
              </a:spcAft>
              <a:buClr>
                <a:srgbClr val="FFFFFF"/>
              </a:buClr>
              <a:buSzPts val="1300"/>
              <a:buFont typeface="Inter"/>
              <a:buChar char="●"/>
            </a:pPr>
            <a:r>
              <a:rPr lang="en-GB" sz="1300">
                <a:solidFill>
                  <a:srgbClr val="FFFFFF"/>
                </a:solidFill>
                <a:latin typeface="Inter"/>
                <a:ea typeface="Inter"/>
                <a:cs typeface="Inter"/>
                <a:sym typeface="Inter"/>
              </a:rPr>
              <a:t>Selenium documentation: </a:t>
            </a:r>
            <a:r>
              <a:rPr lang="en-GB" sz="1300" u="sng">
                <a:solidFill>
                  <a:schemeClr val="hlink"/>
                </a:solidFill>
                <a:latin typeface="Inter"/>
                <a:ea typeface="Inter"/>
                <a:cs typeface="Inter"/>
                <a:sym typeface="Inter"/>
                <a:hlinkClick r:id="rId5"/>
              </a:rPr>
              <a:t>Selenium docs</a:t>
            </a:r>
            <a:endParaRPr sz="1300">
              <a:solidFill>
                <a:srgbClr val="FFFFFF"/>
              </a:solidFill>
              <a:latin typeface="Inter"/>
              <a:ea typeface="Inter"/>
              <a:cs typeface="Inter"/>
              <a:sym typeface="Inter"/>
            </a:endParaRPr>
          </a:p>
        </p:txBody>
      </p:sp>
      <p:sp>
        <p:nvSpPr>
          <p:cNvPr id="623" name="Google Shape;623;p103"/>
          <p:cNvSpPr/>
          <p:nvPr/>
        </p:nvSpPr>
        <p:spPr>
          <a:xfrm>
            <a:off x="7971000" y="3820400"/>
            <a:ext cx="696600" cy="696600"/>
          </a:xfrm>
          <a:prstGeom prst="ellipse">
            <a:avLst/>
          </a:prstGeom>
          <a:solidFill>
            <a:srgbClr val="2E2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03"/>
          <p:cNvSpPr txBox="1"/>
          <p:nvPr/>
        </p:nvSpPr>
        <p:spPr>
          <a:xfrm>
            <a:off x="4900050" y="4517000"/>
            <a:ext cx="1709400" cy="32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GB" sz="1000">
                <a:solidFill>
                  <a:srgbClr val="EEEEEE"/>
                </a:solidFill>
                <a:latin typeface="Inter"/>
                <a:ea typeface="Inter"/>
                <a:cs typeface="Inter"/>
                <a:sym typeface="Inter"/>
              </a:rPr>
              <a:t>seleniumhq.</a:t>
            </a:r>
            <a:r>
              <a:rPr lang="en-GB" sz="1000">
                <a:solidFill>
                  <a:srgbClr val="EEEEEE"/>
                </a:solidFill>
                <a:latin typeface="Inter"/>
                <a:ea typeface="Inter"/>
                <a:cs typeface="Inter"/>
                <a:sym typeface="Inter"/>
              </a:rPr>
              <a:t>slack.com</a:t>
            </a:r>
            <a:endParaRPr sz="1000">
              <a:solidFill>
                <a:srgbClr val="EEEEEE"/>
              </a:solidFill>
              <a:latin typeface="Inter"/>
              <a:ea typeface="Inter"/>
              <a:cs typeface="Inter"/>
              <a:sym typeface="Inter"/>
            </a:endParaRPr>
          </a:p>
          <a:p>
            <a:pPr indent="0" lvl="0" marL="0" rtl="0" algn="ctr">
              <a:lnSpc>
                <a:spcPct val="115000"/>
              </a:lnSpc>
              <a:spcBef>
                <a:spcPts val="0"/>
              </a:spcBef>
              <a:spcAft>
                <a:spcPts val="0"/>
              </a:spcAft>
              <a:buClr>
                <a:srgbClr val="000000"/>
              </a:buClr>
              <a:buSzPts val="1100"/>
              <a:buFont typeface="Arial"/>
              <a:buNone/>
            </a:pPr>
            <a:r>
              <a:t/>
            </a:r>
            <a:endParaRPr sz="1000">
              <a:solidFill>
                <a:srgbClr val="EEEEEE"/>
              </a:solidFill>
              <a:latin typeface="Inter"/>
              <a:ea typeface="Inter"/>
              <a:cs typeface="Inter"/>
              <a:sym typeface="Inter"/>
            </a:endParaRPr>
          </a:p>
          <a:p>
            <a:pPr indent="0" lvl="0" marL="0" rtl="0" algn="ctr">
              <a:lnSpc>
                <a:spcPct val="115000"/>
              </a:lnSpc>
              <a:spcBef>
                <a:spcPts val="0"/>
              </a:spcBef>
              <a:spcAft>
                <a:spcPts val="0"/>
              </a:spcAft>
              <a:buNone/>
            </a:pPr>
            <a:r>
              <a:t/>
            </a:r>
            <a:endParaRPr sz="1000">
              <a:solidFill>
                <a:srgbClr val="EEEEEE"/>
              </a:solidFill>
              <a:latin typeface="Inter"/>
              <a:ea typeface="Inter"/>
              <a:cs typeface="Inter"/>
              <a:sym typeface="Inter"/>
            </a:endParaRPr>
          </a:p>
        </p:txBody>
      </p:sp>
      <p:sp>
        <p:nvSpPr>
          <p:cNvPr id="625" name="Google Shape;625;p103"/>
          <p:cNvSpPr/>
          <p:nvPr/>
        </p:nvSpPr>
        <p:spPr>
          <a:xfrm>
            <a:off x="5402875" y="3820400"/>
            <a:ext cx="696600" cy="696600"/>
          </a:xfrm>
          <a:prstGeom prst="ellipse">
            <a:avLst/>
          </a:prstGeom>
          <a:solidFill>
            <a:srgbClr val="2E2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103"/>
          <p:cNvPicPr preferRelativeResize="0"/>
          <p:nvPr/>
        </p:nvPicPr>
        <p:blipFill>
          <a:blip r:embed="rId6">
            <a:alphaModFix/>
          </a:blip>
          <a:stretch>
            <a:fillRect/>
          </a:stretch>
        </p:blipFill>
        <p:spPr>
          <a:xfrm>
            <a:off x="5602275" y="4019788"/>
            <a:ext cx="297800" cy="297800"/>
          </a:xfrm>
          <a:prstGeom prst="rect">
            <a:avLst/>
          </a:prstGeom>
          <a:noFill/>
          <a:ln>
            <a:noFill/>
          </a:ln>
        </p:spPr>
      </p:pic>
      <p:pic>
        <p:nvPicPr>
          <p:cNvPr id="627" name="Google Shape;627;p103"/>
          <p:cNvPicPr preferRelativeResize="0"/>
          <p:nvPr/>
        </p:nvPicPr>
        <p:blipFill>
          <a:blip r:embed="rId7">
            <a:alphaModFix/>
          </a:blip>
          <a:stretch>
            <a:fillRect/>
          </a:stretch>
        </p:blipFill>
        <p:spPr>
          <a:xfrm>
            <a:off x="8134194" y="3983600"/>
            <a:ext cx="370203" cy="370225"/>
          </a:xfrm>
          <a:prstGeom prst="rect">
            <a:avLst/>
          </a:prstGeom>
          <a:noFill/>
          <a:ln>
            <a:noFill/>
          </a:ln>
        </p:spPr>
      </p:pic>
      <p:sp>
        <p:nvSpPr>
          <p:cNvPr id="628" name="Google Shape;628;p103"/>
          <p:cNvSpPr txBox="1"/>
          <p:nvPr/>
        </p:nvSpPr>
        <p:spPr>
          <a:xfrm>
            <a:off x="7434550" y="4517000"/>
            <a:ext cx="1709400" cy="32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GB" sz="1000">
                <a:solidFill>
                  <a:srgbClr val="EEEEEE"/>
                </a:solidFill>
                <a:latin typeface="Inter"/>
                <a:ea typeface="Inter"/>
                <a:cs typeface="Inter"/>
                <a:sym typeface="Inter"/>
              </a:rPr>
              <a:t>SeleniumHQ/selenium</a:t>
            </a:r>
            <a:endParaRPr sz="1000">
              <a:solidFill>
                <a:srgbClr val="EEEEEE"/>
              </a:solidFill>
              <a:latin typeface="Inter"/>
              <a:ea typeface="Inter"/>
              <a:cs typeface="Inter"/>
              <a:sym typeface="Inter"/>
            </a:endParaRPr>
          </a:p>
          <a:p>
            <a:pPr indent="0" lvl="0" marL="0" rtl="0" algn="ctr">
              <a:lnSpc>
                <a:spcPct val="115000"/>
              </a:lnSpc>
              <a:spcBef>
                <a:spcPts val="0"/>
              </a:spcBef>
              <a:spcAft>
                <a:spcPts val="0"/>
              </a:spcAft>
              <a:buClr>
                <a:srgbClr val="000000"/>
              </a:buClr>
              <a:buSzPts val="1100"/>
              <a:buFont typeface="Arial"/>
              <a:buNone/>
            </a:pPr>
            <a:r>
              <a:t/>
            </a:r>
            <a:endParaRPr sz="1000">
              <a:solidFill>
                <a:srgbClr val="EEEEEE"/>
              </a:solidFill>
              <a:latin typeface="Inter"/>
              <a:ea typeface="Inter"/>
              <a:cs typeface="Inter"/>
              <a:sym typeface="Inter"/>
            </a:endParaRPr>
          </a:p>
          <a:p>
            <a:pPr indent="0" lvl="0" marL="0" rtl="0" algn="ctr">
              <a:lnSpc>
                <a:spcPct val="115000"/>
              </a:lnSpc>
              <a:spcBef>
                <a:spcPts val="0"/>
              </a:spcBef>
              <a:spcAft>
                <a:spcPts val="0"/>
              </a:spcAft>
              <a:buNone/>
            </a:pPr>
            <a:r>
              <a:t/>
            </a:r>
            <a:endParaRPr sz="1000">
              <a:solidFill>
                <a:srgbClr val="EEEEEE"/>
              </a:solidFill>
              <a:latin typeface="Inter"/>
              <a:ea typeface="Inter"/>
              <a:cs typeface="Inter"/>
              <a:sym typeface="Inter"/>
            </a:endParaRPr>
          </a:p>
        </p:txBody>
      </p:sp>
      <p:cxnSp>
        <p:nvCxnSpPr>
          <p:cNvPr id="629" name="Google Shape;629;p103"/>
          <p:cNvCxnSpPr/>
          <p:nvPr/>
        </p:nvCxnSpPr>
        <p:spPr>
          <a:xfrm>
            <a:off x="4900038" y="3357575"/>
            <a:ext cx="0" cy="1532400"/>
          </a:xfrm>
          <a:prstGeom prst="straightConnector1">
            <a:avLst/>
          </a:prstGeom>
          <a:noFill/>
          <a:ln cap="flat" cmpd="sng" w="9525">
            <a:solidFill>
              <a:srgbClr val="666666"/>
            </a:solidFill>
            <a:prstDash val="solid"/>
            <a:round/>
            <a:headEnd len="med" w="med" type="none"/>
            <a:tailEnd len="med" w="med" type="none"/>
          </a:ln>
        </p:spPr>
      </p:cxnSp>
      <p:sp>
        <p:nvSpPr>
          <p:cNvPr id="630" name="Google Shape;630;p103"/>
          <p:cNvSpPr txBox="1"/>
          <p:nvPr/>
        </p:nvSpPr>
        <p:spPr>
          <a:xfrm>
            <a:off x="325875" y="921050"/>
            <a:ext cx="4557900" cy="737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GB" sz="3600">
                <a:solidFill>
                  <a:srgbClr val="FFFFFF"/>
                </a:solidFill>
                <a:latin typeface="Inter Medium"/>
                <a:ea typeface="Inter Medium"/>
                <a:cs typeface="Inter Medium"/>
                <a:sym typeface="Inter Medium"/>
              </a:rPr>
              <a:t>Get involved</a:t>
            </a:r>
            <a:endParaRPr sz="3600">
              <a:solidFill>
                <a:srgbClr val="FFFFFF"/>
              </a:solidFill>
              <a:latin typeface="Inter Medium"/>
              <a:ea typeface="Inter Medium"/>
              <a:cs typeface="Inter Medium"/>
              <a:sym typeface="Inter Medium"/>
            </a:endParaRPr>
          </a:p>
        </p:txBody>
      </p:sp>
      <p:pic>
        <p:nvPicPr>
          <p:cNvPr id="631" name="Google Shape;631;p103"/>
          <p:cNvPicPr preferRelativeResize="0"/>
          <p:nvPr/>
        </p:nvPicPr>
        <p:blipFill>
          <a:blip r:embed="rId8">
            <a:alphaModFix/>
          </a:blip>
          <a:stretch>
            <a:fillRect/>
          </a:stretch>
        </p:blipFill>
        <p:spPr>
          <a:xfrm>
            <a:off x="4883777" y="1837196"/>
            <a:ext cx="3604372" cy="881750"/>
          </a:xfrm>
          <a:prstGeom prst="rect">
            <a:avLst/>
          </a:prstGeom>
          <a:noFill/>
          <a:ln>
            <a:noFill/>
          </a:ln>
        </p:spPr>
      </p:pic>
      <p:pic>
        <p:nvPicPr>
          <p:cNvPr id="632" name="Google Shape;632;p103"/>
          <p:cNvPicPr preferRelativeResize="0"/>
          <p:nvPr/>
        </p:nvPicPr>
        <p:blipFill>
          <a:blip r:embed="rId9">
            <a:alphaModFix/>
          </a:blip>
          <a:stretch>
            <a:fillRect/>
          </a:stretch>
        </p:blipFill>
        <p:spPr>
          <a:xfrm>
            <a:off x="311700" y="4580000"/>
            <a:ext cx="246674" cy="2577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264" name="Google Shape;264;p66"/>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265" name="Google Shape;265;p66"/>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266" name="Google Shape;266;p66"/>
          <p:cNvPicPr preferRelativeResize="0"/>
          <p:nvPr/>
        </p:nvPicPr>
        <p:blipFill>
          <a:blip r:embed="rId4">
            <a:alphaModFix/>
          </a:blip>
          <a:stretch>
            <a:fillRect/>
          </a:stretch>
        </p:blipFill>
        <p:spPr>
          <a:xfrm>
            <a:off x="2995082" y="334295"/>
            <a:ext cx="2612375" cy="4394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67"/>
          <p:cNvPicPr preferRelativeResize="0"/>
          <p:nvPr/>
        </p:nvPicPr>
        <p:blipFill>
          <a:blip r:embed="rId3">
            <a:alphaModFix/>
          </a:blip>
          <a:stretch>
            <a:fillRect/>
          </a:stretch>
        </p:blipFill>
        <p:spPr>
          <a:xfrm>
            <a:off x="311700" y="4580000"/>
            <a:ext cx="246674" cy="257752"/>
          </a:xfrm>
          <a:prstGeom prst="rect">
            <a:avLst/>
          </a:prstGeom>
          <a:noFill/>
          <a:ln>
            <a:noFill/>
          </a:ln>
        </p:spPr>
      </p:pic>
      <p:sp>
        <p:nvSpPr>
          <p:cNvPr id="272" name="Google Shape;272;p67"/>
          <p:cNvSpPr txBox="1"/>
          <p:nvPr/>
        </p:nvSpPr>
        <p:spPr>
          <a:xfrm>
            <a:off x="983725" y="1990525"/>
            <a:ext cx="7474500" cy="20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AFAFA"/>
              </a:solidFill>
              <a:latin typeface="Caveat"/>
              <a:ea typeface="Caveat"/>
              <a:cs typeface="Caveat"/>
              <a:sym typeface="Caveat"/>
            </a:endParaRPr>
          </a:p>
          <a:p>
            <a:pPr indent="0" lvl="0" marL="0" rtl="0" algn="l">
              <a:spcBef>
                <a:spcPts val="0"/>
              </a:spcBef>
              <a:spcAft>
                <a:spcPts val="0"/>
              </a:spcAft>
              <a:buNone/>
            </a:pPr>
            <a:r>
              <a:rPr lang="en-GB" sz="1700">
                <a:solidFill>
                  <a:srgbClr val="FAFAFA"/>
                </a:solidFill>
                <a:latin typeface="Poppins"/>
                <a:ea typeface="Poppins"/>
                <a:cs typeface="Poppins"/>
                <a:sym typeface="Poppins"/>
              </a:rPr>
              <a:t>Systems are made observable by the data they produce, which in turn helps you to determine if your infrastructure or application is healthy and functioning normally.</a:t>
            </a:r>
            <a:endParaRPr sz="1700">
              <a:solidFill>
                <a:srgbClr val="FAFAFA"/>
              </a:solidFill>
              <a:latin typeface="Poppins"/>
              <a:ea typeface="Poppins"/>
              <a:cs typeface="Poppins"/>
              <a:sym typeface="Poppins"/>
            </a:endParaRPr>
          </a:p>
        </p:txBody>
      </p:sp>
      <p:pic>
        <p:nvPicPr>
          <p:cNvPr id="273" name="Google Shape;273;p67"/>
          <p:cNvPicPr preferRelativeResize="0"/>
          <p:nvPr/>
        </p:nvPicPr>
        <p:blipFill>
          <a:blip r:embed="rId4">
            <a:alphaModFix/>
          </a:blip>
          <a:stretch>
            <a:fillRect/>
          </a:stretch>
        </p:blipFill>
        <p:spPr>
          <a:xfrm>
            <a:off x="1013400" y="567800"/>
            <a:ext cx="1388325" cy="124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68"/>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279" name="Google Shape;279;p68"/>
          <p:cNvPicPr preferRelativeResize="0"/>
          <p:nvPr/>
        </p:nvPicPr>
        <p:blipFill>
          <a:blip r:embed="rId4">
            <a:alphaModFix/>
          </a:blip>
          <a:stretch>
            <a:fillRect/>
          </a:stretch>
        </p:blipFill>
        <p:spPr>
          <a:xfrm>
            <a:off x="0" y="501275"/>
            <a:ext cx="4293326" cy="4019273"/>
          </a:xfrm>
          <a:prstGeom prst="rect">
            <a:avLst/>
          </a:prstGeom>
          <a:noFill/>
          <a:ln>
            <a:noFill/>
          </a:ln>
        </p:spPr>
      </p:pic>
      <p:sp>
        <p:nvSpPr>
          <p:cNvPr id="280" name="Google Shape;280;p68"/>
          <p:cNvSpPr txBox="1"/>
          <p:nvPr/>
        </p:nvSpPr>
        <p:spPr>
          <a:xfrm>
            <a:off x="3938550" y="2410700"/>
            <a:ext cx="46722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FAFAFA"/>
                </a:solidFill>
                <a:latin typeface="Poppins"/>
                <a:ea typeface="Poppins"/>
                <a:cs typeface="Poppins"/>
                <a:sym typeface="Poppins"/>
              </a:rPr>
              <a:t>O11y</a:t>
            </a:r>
            <a:r>
              <a:rPr lang="en-GB" sz="1700">
                <a:solidFill>
                  <a:srgbClr val="FAFAFA"/>
                </a:solidFill>
                <a:latin typeface="Poppins"/>
                <a:ea typeface="Poppins"/>
                <a:cs typeface="Poppins"/>
                <a:sym typeface="Poppins"/>
              </a:rPr>
              <a:t> is an abbreviation of observability</a:t>
            </a:r>
            <a:endParaRPr sz="1700">
              <a:solidFill>
                <a:srgbClr val="FAFAFA"/>
              </a:solidFill>
              <a:latin typeface="Poppins"/>
              <a:ea typeface="Poppins"/>
              <a:cs typeface="Poppins"/>
              <a:sym typeface="Poppins"/>
            </a:endParaRPr>
          </a:p>
          <a:p>
            <a:pPr indent="0" lvl="0" marL="0" rtl="0" algn="l">
              <a:spcBef>
                <a:spcPts val="0"/>
              </a:spcBef>
              <a:spcAft>
                <a:spcPts val="0"/>
              </a:spcAft>
              <a:buNone/>
            </a:pPr>
            <a:r>
              <a:t/>
            </a:r>
            <a:endParaRPr sz="1700">
              <a:solidFill>
                <a:srgbClr val="FAFAFA"/>
              </a:solidFill>
              <a:latin typeface="Poppins"/>
              <a:ea typeface="Poppins"/>
              <a:cs typeface="Poppins"/>
              <a:sym typeface="Poppins"/>
            </a:endParaRPr>
          </a:p>
          <a:p>
            <a:pPr indent="0" lvl="0" marL="0" rtl="0" algn="l">
              <a:spcBef>
                <a:spcPts val="0"/>
              </a:spcBef>
              <a:spcAft>
                <a:spcPts val="0"/>
              </a:spcAft>
              <a:buNone/>
            </a:pPr>
            <a:r>
              <a:t/>
            </a:r>
            <a:endParaRPr sz="1700">
              <a:solidFill>
                <a:srgbClr val="FAFAFA"/>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286" name="Google Shape;286;p69"/>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287" name="Google Shape;287;p69"/>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288" name="Google Shape;288;p69"/>
          <p:cNvPicPr preferRelativeResize="0"/>
          <p:nvPr/>
        </p:nvPicPr>
        <p:blipFill>
          <a:blip r:embed="rId4">
            <a:alphaModFix/>
          </a:blip>
          <a:stretch>
            <a:fillRect/>
          </a:stretch>
        </p:blipFill>
        <p:spPr>
          <a:xfrm>
            <a:off x="585788" y="918275"/>
            <a:ext cx="7972425" cy="3105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0"/>
          <p:cNvSpPr txBox="1"/>
          <p:nvPr>
            <p:ph idx="1" type="subTitle"/>
          </p:nvPr>
        </p:nvSpPr>
        <p:spPr>
          <a:xfrm>
            <a:off x="311700" y="2810288"/>
            <a:ext cx="8520600" cy="792600"/>
          </a:xfrm>
          <a:prstGeom prst="rect">
            <a:avLst/>
          </a:prstGeom>
        </p:spPr>
        <p:txBody>
          <a:bodyPr anchorCtr="0" anchor="t" bIns="91425" lIns="91425" spcFirstLastPara="1" rIns="91425" wrap="square" tIns="91425">
            <a:normAutofit fontScale="70000" lnSpcReduction="10000"/>
          </a:bodyPr>
          <a:lstStyle/>
          <a:p>
            <a:pPr indent="0" lvl="0" marL="0" rtl="0" algn="ctr">
              <a:lnSpc>
                <a:spcPct val="115000"/>
              </a:lnSpc>
              <a:spcBef>
                <a:spcPts val="1100"/>
              </a:spcBef>
              <a:spcAft>
                <a:spcPts val="0"/>
              </a:spcAft>
              <a:buNone/>
            </a:pPr>
            <a:r>
              <a:t/>
            </a:r>
            <a:endParaRPr sz="1300">
              <a:solidFill>
                <a:srgbClr val="3C3C64"/>
              </a:solidFill>
            </a:endParaRPr>
          </a:p>
          <a:p>
            <a:pPr indent="0" lvl="0" marL="0" rtl="0" algn="ctr">
              <a:lnSpc>
                <a:spcPct val="115000"/>
              </a:lnSpc>
              <a:spcBef>
                <a:spcPts val="1300"/>
              </a:spcBef>
              <a:spcAft>
                <a:spcPts val="1300"/>
              </a:spcAft>
              <a:buNone/>
            </a:pPr>
            <a:r>
              <a:t/>
            </a:r>
            <a:endParaRPr>
              <a:solidFill>
                <a:srgbClr val="3C3C64"/>
              </a:solidFill>
            </a:endParaRPr>
          </a:p>
        </p:txBody>
      </p:sp>
      <p:sp>
        <p:nvSpPr>
          <p:cNvPr id="294" name="Google Shape;294;p70"/>
          <p:cNvSpPr txBox="1"/>
          <p:nvPr/>
        </p:nvSpPr>
        <p:spPr>
          <a:xfrm>
            <a:off x="746100" y="1881175"/>
            <a:ext cx="765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300">
              <a:latin typeface="Inter"/>
              <a:ea typeface="Inter"/>
              <a:cs typeface="Inter"/>
              <a:sym typeface="Inter"/>
            </a:endParaRPr>
          </a:p>
        </p:txBody>
      </p:sp>
      <p:pic>
        <p:nvPicPr>
          <p:cNvPr id="295" name="Google Shape;295;p70"/>
          <p:cNvPicPr preferRelativeResize="0"/>
          <p:nvPr/>
        </p:nvPicPr>
        <p:blipFill>
          <a:blip r:embed="rId3">
            <a:alphaModFix/>
          </a:blip>
          <a:stretch>
            <a:fillRect/>
          </a:stretch>
        </p:blipFill>
        <p:spPr>
          <a:xfrm>
            <a:off x="311700" y="4580000"/>
            <a:ext cx="246674" cy="257752"/>
          </a:xfrm>
          <a:prstGeom prst="rect">
            <a:avLst/>
          </a:prstGeom>
          <a:noFill/>
          <a:ln>
            <a:noFill/>
          </a:ln>
        </p:spPr>
      </p:pic>
      <p:pic>
        <p:nvPicPr>
          <p:cNvPr id="296" name="Google Shape;296;p70"/>
          <p:cNvPicPr preferRelativeResize="0"/>
          <p:nvPr/>
        </p:nvPicPr>
        <p:blipFill>
          <a:blip r:embed="rId4">
            <a:alphaModFix/>
          </a:blip>
          <a:stretch>
            <a:fillRect/>
          </a:stretch>
        </p:blipFill>
        <p:spPr>
          <a:xfrm>
            <a:off x="1006600" y="777250"/>
            <a:ext cx="1787725" cy="501150"/>
          </a:xfrm>
          <a:prstGeom prst="rect">
            <a:avLst/>
          </a:prstGeom>
          <a:noFill/>
          <a:ln>
            <a:noFill/>
          </a:ln>
        </p:spPr>
      </p:pic>
      <p:pic>
        <p:nvPicPr>
          <p:cNvPr id="297" name="Google Shape;297;p70"/>
          <p:cNvPicPr preferRelativeResize="0"/>
          <p:nvPr/>
        </p:nvPicPr>
        <p:blipFill>
          <a:blip r:embed="rId5">
            <a:alphaModFix/>
          </a:blip>
          <a:stretch>
            <a:fillRect/>
          </a:stretch>
        </p:blipFill>
        <p:spPr>
          <a:xfrm>
            <a:off x="7120175" y="580326"/>
            <a:ext cx="1169126" cy="597701"/>
          </a:xfrm>
          <a:prstGeom prst="rect">
            <a:avLst/>
          </a:prstGeom>
          <a:noFill/>
          <a:ln>
            <a:noFill/>
          </a:ln>
        </p:spPr>
      </p:pic>
      <p:pic>
        <p:nvPicPr>
          <p:cNvPr id="298" name="Google Shape;298;p70"/>
          <p:cNvPicPr preferRelativeResize="0"/>
          <p:nvPr/>
        </p:nvPicPr>
        <p:blipFill>
          <a:blip r:embed="rId6">
            <a:alphaModFix/>
          </a:blip>
          <a:stretch>
            <a:fillRect/>
          </a:stretch>
        </p:blipFill>
        <p:spPr>
          <a:xfrm>
            <a:off x="4249850" y="1881174"/>
            <a:ext cx="1031452" cy="1053048"/>
          </a:xfrm>
          <a:prstGeom prst="rect">
            <a:avLst/>
          </a:prstGeom>
          <a:noFill/>
          <a:ln>
            <a:noFill/>
          </a:ln>
        </p:spPr>
      </p:pic>
      <p:pic>
        <p:nvPicPr>
          <p:cNvPr id="299" name="Google Shape;299;p70"/>
          <p:cNvPicPr preferRelativeResize="0"/>
          <p:nvPr/>
        </p:nvPicPr>
        <p:blipFill>
          <a:blip r:embed="rId7">
            <a:alphaModFix/>
          </a:blip>
          <a:stretch>
            <a:fillRect/>
          </a:stretch>
        </p:blipFill>
        <p:spPr>
          <a:xfrm>
            <a:off x="558376" y="2197578"/>
            <a:ext cx="1787725" cy="453911"/>
          </a:xfrm>
          <a:prstGeom prst="rect">
            <a:avLst/>
          </a:prstGeom>
          <a:noFill/>
          <a:ln>
            <a:noFill/>
          </a:ln>
        </p:spPr>
      </p:pic>
      <p:pic>
        <p:nvPicPr>
          <p:cNvPr id="300" name="Google Shape;300;p70"/>
          <p:cNvPicPr preferRelativeResize="0"/>
          <p:nvPr/>
        </p:nvPicPr>
        <p:blipFill>
          <a:blip r:embed="rId8">
            <a:alphaModFix/>
          </a:blip>
          <a:stretch>
            <a:fillRect/>
          </a:stretch>
        </p:blipFill>
        <p:spPr>
          <a:xfrm>
            <a:off x="7120175" y="2413075"/>
            <a:ext cx="932674" cy="932674"/>
          </a:xfrm>
          <a:prstGeom prst="rect">
            <a:avLst/>
          </a:prstGeom>
          <a:noFill/>
          <a:ln>
            <a:noFill/>
          </a:ln>
        </p:spPr>
      </p:pic>
      <p:pic>
        <p:nvPicPr>
          <p:cNvPr id="301" name="Google Shape;301;p70"/>
          <p:cNvPicPr preferRelativeResize="0"/>
          <p:nvPr/>
        </p:nvPicPr>
        <p:blipFill>
          <a:blip r:embed="rId9">
            <a:alphaModFix/>
          </a:blip>
          <a:stretch>
            <a:fillRect/>
          </a:stretch>
        </p:blipFill>
        <p:spPr>
          <a:xfrm>
            <a:off x="2014700" y="3285712"/>
            <a:ext cx="1169125" cy="657638"/>
          </a:xfrm>
          <a:prstGeom prst="rect">
            <a:avLst/>
          </a:prstGeom>
          <a:noFill/>
          <a:ln>
            <a:noFill/>
          </a:ln>
        </p:spPr>
      </p:pic>
      <p:pic>
        <p:nvPicPr>
          <p:cNvPr id="302" name="Google Shape;302;p70"/>
          <p:cNvPicPr preferRelativeResize="0"/>
          <p:nvPr/>
        </p:nvPicPr>
        <p:blipFill>
          <a:blip r:embed="rId10">
            <a:alphaModFix/>
          </a:blip>
          <a:stretch>
            <a:fillRect/>
          </a:stretch>
        </p:blipFill>
        <p:spPr>
          <a:xfrm>
            <a:off x="4691450" y="3153625"/>
            <a:ext cx="1609501" cy="1609501"/>
          </a:xfrm>
          <a:prstGeom prst="rect">
            <a:avLst/>
          </a:prstGeom>
          <a:noFill/>
          <a:ln>
            <a:noFill/>
          </a:ln>
        </p:spPr>
      </p:pic>
      <p:pic>
        <p:nvPicPr>
          <p:cNvPr id="303" name="Google Shape;303;p70"/>
          <p:cNvPicPr preferRelativeResize="0"/>
          <p:nvPr/>
        </p:nvPicPr>
        <p:blipFill>
          <a:blip r:embed="rId11">
            <a:alphaModFix/>
          </a:blip>
          <a:stretch>
            <a:fillRect/>
          </a:stretch>
        </p:blipFill>
        <p:spPr>
          <a:xfrm>
            <a:off x="3840225" y="580322"/>
            <a:ext cx="2004564" cy="50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02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WI-internal-COLS">
  <a:themeElements>
    <a:clrScheme name="GWI-NAVY_MAG_WHT_GREY">
      <a:dk1>
        <a:srgbClr val="19152F"/>
      </a:dk1>
      <a:lt1>
        <a:srgbClr val="FFFFFF"/>
      </a:lt1>
      <a:dk2>
        <a:srgbClr val="798AA6"/>
      </a:dk2>
      <a:lt2>
        <a:srgbClr val="EEEEEE"/>
      </a:lt2>
      <a:accent1>
        <a:srgbClr val="19152F"/>
      </a:accent1>
      <a:accent2>
        <a:srgbClr val="DE1974"/>
      </a:accent2>
      <a:accent3>
        <a:srgbClr val="003B70"/>
      </a:accent3>
      <a:accent4>
        <a:srgbClr val="3CCBDA"/>
      </a:accent4>
      <a:accent5>
        <a:srgbClr val="512179"/>
      </a:accent5>
      <a:accent6>
        <a:srgbClr val="EF5FA3"/>
      </a:accent6>
      <a:hlink>
        <a:srgbClr val="0303B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